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4569-1828-E439-143B-2EEA7FE7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A6DED-B080-9EC9-9EC5-510D43D0C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FE995-7377-F39D-90BC-C6B484F4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C10C-08F1-4EF5-92FD-82BCA61B4695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74B93-5F2C-FA54-86CC-38F311F3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EC0E3-0A52-52ED-4C51-5A6A09C5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2D5D-84E3-4A20-9177-D75C9802F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5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280E-078E-8F1F-E61F-2CEBCFBC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7FCC4-AEB0-E393-DC25-3895A72C2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26098-0DA0-7BE4-B92D-3349AE6F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C10C-08F1-4EF5-92FD-82BCA61B4695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BAAFA-1C46-96E6-92DC-D5B3E97D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D5EEE-0E19-9D52-1337-242F67A9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2D5D-84E3-4A20-9177-D75C9802F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7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46F23-6E0E-ADE8-DCA8-94006C3C5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C0B6E-2EFA-F0EA-C45B-1A2CCFDB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C7296-6FE2-8BE4-B233-F4F4159E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C10C-08F1-4EF5-92FD-82BCA61B4695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127CD-8691-E134-A310-74842D42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02CEF-6A99-E1BB-0BDB-12D22769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2D5D-84E3-4A20-9177-D75C9802F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3C03-919F-5964-970A-442F41B7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28888-F445-B0EC-1AB8-A11D000C6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42D30-5FC2-A6D2-F0BA-43460E06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C10C-08F1-4EF5-92FD-82BCA61B4695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8E487-44A2-AC71-78D8-35F9796E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E0E01-A592-A428-1ADD-0C66867D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2D5D-84E3-4A20-9177-D75C9802F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7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D75D-6C73-B3E7-F68C-A47853772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EB51F-CFF2-E03C-FFEF-DFE385F75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C89B8-1005-28E2-7624-33B7474E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C10C-08F1-4EF5-92FD-82BCA61B4695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81BDA-F47C-DA19-5682-FD83DF2A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D4DA4-FFD2-8E06-0E35-398F72A6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2D5D-84E3-4A20-9177-D75C9802F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3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8414-EF56-52E1-E879-84BECAD9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306D-61A0-1045-30F3-2F19B7C7F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5747C-F9C9-672B-F227-F11CE0354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B07FD-DEE0-0AA1-6A6D-AC6EF4A3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C10C-08F1-4EF5-92FD-82BCA61B4695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C8DD7-05BB-F1CA-4990-9E85E66D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D0FD4-10BB-94ED-14C4-42EBBE5F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2D5D-84E3-4A20-9177-D75C9802F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9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4B60-F734-29D4-8AA2-C57D52D1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2E14-364F-E236-2AAD-414154E3B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AE93C-00A1-0E85-8650-0D0360FB7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44E137-DC24-D8B4-DBD1-FED05FD89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847CD-0500-51E4-62E3-41C897839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C2D4C-2D85-5DE6-B911-2BC9A681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C10C-08F1-4EF5-92FD-82BCA61B4695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1CD7A-4D8B-7669-1922-303B05BD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74AC7-CF04-4CEF-934F-DB0C9466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2D5D-84E3-4A20-9177-D75C9802F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4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3F55-5FFE-3A9D-0317-24136FCE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5F664-BD32-A112-11DC-C4E43F05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C10C-08F1-4EF5-92FD-82BCA61B4695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1FB71-1F15-24CC-E815-C3E268764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D8B2A-323D-3682-9ACE-E23C6700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2D5D-84E3-4A20-9177-D75C9802F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7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5F427-916D-1DA0-CD62-2F4547C2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C10C-08F1-4EF5-92FD-82BCA61B4695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4CEE3-E075-293B-53AC-9F189850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C237B-D450-75E5-166C-9B6C1DA0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2D5D-84E3-4A20-9177-D75C9802F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8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9495-BB63-E3B8-24A1-9D163D27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F602C-1EE8-4671-2DD4-4395ADB61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FFEF2-8607-08A5-859C-86AF72045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2F2BC-B46E-50EF-D56B-A7B90278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C10C-08F1-4EF5-92FD-82BCA61B4695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8AB34-C75D-ACA7-103C-5ED07585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AB774-7C31-8BB4-B3BD-B8F1014C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2D5D-84E3-4A20-9177-D75C9802F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3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1916-43A6-1453-668E-FD566C87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E0464-0E9F-A056-0A26-0FD48EB0F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0851E-FEF1-1979-CA08-C4D3B9214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949C5-D223-9038-817E-C83196F8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C10C-08F1-4EF5-92FD-82BCA61B4695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77668-D3EE-5198-A812-0B58C565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5B983-A5D4-D8D3-FD82-9A1B4D81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2D5D-84E3-4A20-9177-D75C9802F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8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8ADE5-5D7B-7E20-2042-852AFB190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AC86C-BF48-EE22-1DB9-B63900BE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DCFD1-AD8F-A2E9-7D74-EA1CCC191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AEC10C-08F1-4EF5-92FD-82BCA61B4695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04E54-E01B-5F05-57CC-D6634D0A1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8494E-C18C-22E0-A362-61BA892A0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922D5D-84E3-4A20-9177-D75C9802F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7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9B47-724F-5204-13C3-1B09968F7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Concepts around microbiome data and statistical considerations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47D19-AF06-4FD5-BB60-1C88D236C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4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18A6-BA12-1172-4054-BAD25E76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F354B-969E-8A16-8E78-3097CC639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0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7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Concepts around microbiome data and statistical considerations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Doster, Enrique</dc:creator>
  <cp:lastModifiedBy>Enrique Doster</cp:lastModifiedBy>
  <cp:revision>1</cp:revision>
  <dcterms:created xsi:type="dcterms:W3CDTF">2024-06-14T17:46:51Z</dcterms:created>
  <dcterms:modified xsi:type="dcterms:W3CDTF">2024-06-15T05:27:33Z</dcterms:modified>
</cp:coreProperties>
</file>