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2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5624-E436-A243-BFE0-7B8A95588E43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FEC73-F07B-4841-A74E-74E619C3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2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B1C4B-AC39-9447-B0B4-18529F727B32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90A9-4975-6B4E-BFBF-73FE32200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5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7824" t="5405"/>
          <a:stretch/>
        </p:blipFill>
        <p:spPr>
          <a:xfrm>
            <a:off x="2754775" y="104171"/>
            <a:ext cx="2942116" cy="632556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79927" y="5771397"/>
            <a:ext cx="1272220" cy="276999"/>
            <a:chOff x="109001" y="481767"/>
            <a:chExt cx="1272220" cy="27699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9001" y="611618"/>
              <a:ext cx="4481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1878" y="481767"/>
              <a:ext cx="7993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0.001</a:t>
              </a:r>
            </a:p>
          </p:txBody>
        </p:sp>
      </p:grpSp>
      <p:sp>
        <p:nvSpPr>
          <p:cNvPr id="10" name="Right Bracket 9"/>
          <p:cNvSpPr/>
          <p:nvPr/>
        </p:nvSpPr>
        <p:spPr>
          <a:xfrm>
            <a:off x="5660906" y="249015"/>
            <a:ext cx="206494" cy="2621185"/>
          </a:xfrm>
          <a:prstGeom prst="rightBracket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4672168" y="3038060"/>
            <a:ext cx="199552" cy="3306860"/>
          </a:xfrm>
          <a:prstGeom prst="righ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4748697" y="4661051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Genotype 2</a:t>
            </a:r>
          </a:p>
        </p:txBody>
      </p:sp>
      <p:sp>
        <p:nvSpPr>
          <p:cNvPr id="13" name="TextBox 12"/>
          <p:cNvSpPr txBox="1"/>
          <p:nvPr/>
        </p:nvSpPr>
        <p:spPr>
          <a:xfrm rot="5400000">
            <a:off x="5654087" y="1317834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Genotype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74686" y="284620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CP006957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811B2-5420-524B-9347-02D32C31DDB9}"/>
              </a:ext>
            </a:extLst>
          </p:cNvPr>
          <p:cNvSpPr txBox="1"/>
          <p:nvPr/>
        </p:nvSpPr>
        <p:spPr>
          <a:xfrm>
            <a:off x="304799" y="141514"/>
            <a:ext cx="8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113390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Clawson</dc:creator>
  <cp:lastModifiedBy>Clawson, Mike</cp:lastModifiedBy>
  <cp:revision>33</cp:revision>
  <dcterms:created xsi:type="dcterms:W3CDTF">2017-06-09T18:12:31Z</dcterms:created>
  <dcterms:modified xsi:type="dcterms:W3CDTF">2019-07-03T16:27:56Z</dcterms:modified>
</cp:coreProperties>
</file>