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64F8F-8085-E44D-A093-255D28FB7DA7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3E7E9-0207-9046-ABFA-C095A1987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3E7E9-0207-9046-ABFA-C095A1987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51E3-87AF-2842-8405-E1C85C4F29B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4C72-EDDC-704C-8971-82A368044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962" t="2773"/>
          <a:stretch/>
        </p:blipFill>
        <p:spPr>
          <a:xfrm>
            <a:off x="1018572" y="1203767"/>
            <a:ext cx="6678592" cy="45811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14656" y="5440101"/>
            <a:ext cx="1350347" cy="246221"/>
            <a:chOff x="61765" y="1388962"/>
            <a:chExt cx="1350347" cy="246221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1765" y="1524916"/>
              <a:ext cx="193675" cy="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3069" y="1388962"/>
              <a:ext cx="11690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 x 10</a:t>
              </a:r>
              <a:r>
                <a:rPr lang="en-US" sz="1000" baseline="30000" dirty="0"/>
                <a:t>-5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70100" y="1791828"/>
            <a:ext cx="27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892079" y="1265275"/>
            <a:ext cx="251120" cy="1360570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4101" y="2448204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CP017522*</a:t>
            </a:r>
          </a:p>
        </p:txBody>
      </p:sp>
      <p:sp>
        <p:nvSpPr>
          <p:cNvPr id="14" name="Right Bracket 13"/>
          <p:cNvSpPr/>
          <p:nvPr/>
        </p:nvSpPr>
        <p:spPr>
          <a:xfrm>
            <a:off x="6659022" y="2622550"/>
            <a:ext cx="183190" cy="628650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9574" y="2800018"/>
            <a:ext cx="27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4171" y="3192614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CP006573</a:t>
            </a:r>
          </a:p>
        </p:txBody>
      </p:sp>
      <p:sp>
        <p:nvSpPr>
          <p:cNvPr id="17" name="Right Bracket 16"/>
          <p:cNvSpPr/>
          <p:nvPr/>
        </p:nvSpPr>
        <p:spPr>
          <a:xfrm>
            <a:off x="8023871" y="3232184"/>
            <a:ext cx="173886" cy="738365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19662" y="3461301"/>
            <a:ext cx="27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</a:t>
            </a:r>
          </a:p>
        </p:txBody>
      </p:sp>
      <p:sp>
        <p:nvSpPr>
          <p:cNvPr id="19" name="Right Bracket 18"/>
          <p:cNvSpPr/>
          <p:nvPr/>
        </p:nvSpPr>
        <p:spPr>
          <a:xfrm>
            <a:off x="3012864" y="4029739"/>
            <a:ext cx="198169" cy="829339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60940" y="4311318"/>
            <a:ext cx="27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</a:t>
            </a:r>
          </a:p>
        </p:txBody>
      </p:sp>
      <p:sp>
        <p:nvSpPr>
          <p:cNvPr id="21" name="Right Bracket 20"/>
          <p:cNvSpPr/>
          <p:nvPr/>
        </p:nvSpPr>
        <p:spPr>
          <a:xfrm>
            <a:off x="6945265" y="4921624"/>
            <a:ext cx="192641" cy="833717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31508" y="5263818"/>
            <a:ext cx="27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9513" y="484120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CP017515*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6249" y="3939256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CP017526*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6249" y="4687079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CP017547*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4211" y="1862239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44211" y="1975521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CP017485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4211" y="2098581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4211" y="221675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CP017489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4211" y="2334923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CP017484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59543" y="1222485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CP017518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159543" y="1340656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59543" y="1468607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59543" y="1586777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59543" y="1719618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3598" y="2562301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CP017516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499304" y="268536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CP017500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089372" y="2823093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CP017502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4312703" y="2951043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CP017545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79232" y="3078994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5831" y="3333265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5831" y="3452047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5831" y="3584274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5831" y="3830804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CP017509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5831" y="3694093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86249" y="410510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86249" y="4223885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6249" y="4349391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CP017511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6249" y="4454726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CP017510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386249" y="4566785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9879" y="4947784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9879" y="5086736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CP017487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9879" y="5232413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02119" y="536464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CP017490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9879" y="5496872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CP017488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19513" y="5595483"/>
            <a:ext cx="80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CP017486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0E4B3-860D-FA47-AF4E-94980B79C1E4}"/>
              </a:ext>
            </a:extLst>
          </p:cNvPr>
          <p:cNvSpPr txBox="1"/>
          <p:nvPr/>
        </p:nvSpPr>
        <p:spPr>
          <a:xfrm>
            <a:off x="421240" y="236306"/>
            <a:ext cx="6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1320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13708</TotalTime>
  <Words>51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Clawson</dc:creator>
  <cp:lastModifiedBy>Clawson, Mike</cp:lastModifiedBy>
  <cp:revision>19</cp:revision>
  <dcterms:created xsi:type="dcterms:W3CDTF">2017-07-31T21:13:49Z</dcterms:created>
  <dcterms:modified xsi:type="dcterms:W3CDTF">2019-07-02T16:08:23Z</dcterms:modified>
</cp:coreProperties>
</file>