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7"/>
    <p:restoredTop sz="75646"/>
  </p:normalViewPr>
  <p:slideViewPr>
    <p:cSldViewPr snapToGrid="0" snapToObjects="1">
      <p:cViewPr varScale="1">
        <p:scale>
          <a:sx n="91" d="100"/>
          <a:sy n="91" d="100"/>
        </p:scale>
        <p:origin x="1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61362-CC65-4142-A9A2-1E5D787BF69A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7FAB3-71F4-AF40-9CF5-0D729968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6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7FAB3-71F4-AF40-9CF5-0D7299687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3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CA46-1EA3-F741-84C8-273EDBB5747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6098-8206-2342-9E54-73A14C66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6ABD5E-FBC8-C746-97DA-73A929D0E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10" t="12468"/>
          <a:stretch/>
        </p:blipFill>
        <p:spPr>
          <a:xfrm>
            <a:off x="1278033" y="255181"/>
            <a:ext cx="5741581" cy="605408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616A3-853C-5143-BE5C-E98EDF374A16}"/>
              </a:ext>
            </a:extLst>
          </p:cNvPr>
          <p:cNvGrpSpPr/>
          <p:nvPr/>
        </p:nvGrpSpPr>
        <p:grpSpPr>
          <a:xfrm>
            <a:off x="1777761" y="6093819"/>
            <a:ext cx="622410" cy="215444"/>
            <a:chOff x="35560" y="1122893"/>
            <a:chExt cx="622410" cy="2154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2F7CA6-7420-EE41-AC18-9FEEDCB5DE9E}"/>
                </a:ext>
              </a:extLst>
            </p:cNvPr>
            <p:cNvCxnSpPr/>
            <p:nvPr/>
          </p:nvCxnSpPr>
          <p:spPr>
            <a:xfrm>
              <a:off x="35560" y="1230616"/>
              <a:ext cx="1272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E26894-9B52-4044-8889-ED24FFCBBF3D}"/>
                </a:ext>
              </a:extLst>
            </p:cNvPr>
            <p:cNvSpPr txBox="1"/>
            <p:nvPr/>
          </p:nvSpPr>
          <p:spPr>
            <a:xfrm>
              <a:off x="119490" y="1122893"/>
              <a:ext cx="538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0.01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2057AE-6871-0E46-9C7E-4AE0D322D83E}"/>
              </a:ext>
            </a:extLst>
          </p:cNvPr>
          <p:cNvSpPr txBox="1"/>
          <p:nvPr/>
        </p:nvSpPr>
        <p:spPr>
          <a:xfrm>
            <a:off x="6794202" y="404037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D7A20-751E-4E46-AD94-08CF98EAE4EA}"/>
              </a:ext>
            </a:extLst>
          </p:cNvPr>
          <p:cNvSpPr txBox="1"/>
          <p:nvPr/>
        </p:nvSpPr>
        <p:spPr>
          <a:xfrm>
            <a:off x="6858000" y="586190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B4198B-AA02-804B-B523-062CF01731B8}"/>
              </a:ext>
            </a:extLst>
          </p:cNvPr>
          <p:cNvSpPr txBox="1"/>
          <p:nvPr/>
        </p:nvSpPr>
        <p:spPr>
          <a:xfrm>
            <a:off x="6616994" y="730000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D2AA5-00E4-C84F-8F99-73EDEE920E05}"/>
              </a:ext>
            </a:extLst>
          </p:cNvPr>
          <p:cNvSpPr txBox="1"/>
          <p:nvPr/>
        </p:nvSpPr>
        <p:spPr>
          <a:xfrm>
            <a:off x="6885642" y="891453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35909-BA16-BC46-AD94-FE0C47828DE9}"/>
              </a:ext>
            </a:extLst>
          </p:cNvPr>
          <p:cNvSpPr txBox="1"/>
          <p:nvPr/>
        </p:nvSpPr>
        <p:spPr>
          <a:xfrm>
            <a:off x="6885643" y="107360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D9D90E-D198-1E44-BBF7-D1288A61B2FA}"/>
              </a:ext>
            </a:extLst>
          </p:cNvPr>
          <p:cNvSpPr txBox="1"/>
          <p:nvPr/>
        </p:nvSpPr>
        <p:spPr>
          <a:xfrm>
            <a:off x="5168484" y="1213216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CP017522*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837295-E7D3-F646-A2E1-B80925ADE88E}"/>
              </a:ext>
            </a:extLst>
          </p:cNvPr>
          <p:cNvSpPr txBox="1"/>
          <p:nvPr/>
        </p:nvSpPr>
        <p:spPr>
          <a:xfrm>
            <a:off x="5341259" y="1381634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64015-6B18-A347-8764-D906E610D96E}"/>
              </a:ext>
            </a:extLst>
          </p:cNvPr>
          <p:cNvSpPr txBox="1"/>
          <p:nvPr/>
        </p:nvSpPr>
        <p:spPr>
          <a:xfrm>
            <a:off x="5341259" y="1531761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D85C20-B435-604F-90EB-5D0DA7183DBD}"/>
              </a:ext>
            </a:extLst>
          </p:cNvPr>
          <p:cNvSpPr txBox="1"/>
          <p:nvPr/>
        </p:nvSpPr>
        <p:spPr>
          <a:xfrm>
            <a:off x="5341259" y="1700480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8453F-D9D0-E84D-8D97-48B3B5834165}"/>
              </a:ext>
            </a:extLst>
          </p:cNvPr>
          <p:cNvSpPr txBox="1"/>
          <p:nvPr/>
        </p:nvSpPr>
        <p:spPr>
          <a:xfrm>
            <a:off x="5341259" y="187327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D31601-FDC7-734C-AFF4-9200A936A480}"/>
              </a:ext>
            </a:extLst>
          </p:cNvPr>
          <p:cNvSpPr txBox="1"/>
          <p:nvPr/>
        </p:nvSpPr>
        <p:spPr>
          <a:xfrm>
            <a:off x="5341259" y="2037249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71E12-7CFF-4348-A41B-568765493885}"/>
              </a:ext>
            </a:extLst>
          </p:cNvPr>
          <p:cNvSpPr txBox="1"/>
          <p:nvPr/>
        </p:nvSpPr>
        <p:spPr>
          <a:xfrm>
            <a:off x="5333543" y="2209324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CP017489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29C76-29C5-D844-AD2D-0EBBF9BB47DD}"/>
              </a:ext>
            </a:extLst>
          </p:cNvPr>
          <p:cNvSpPr txBox="1"/>
          <p:nvPr/>
        </p:nvSpPr>
        <p:spPr>
          <a:xfrm>
            <a:off x="5333543" y="2363459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E48C64-7AE0-1E4B-8CE1-1EE74C953366}"/>
              </a:ext>
            </a:extLst>
          </p:cNvPr>
          <p:cNvSpPr txBox="1"/>
          <p:nvPr/>
        </p:nvSpPr>
        <p:spPr>
          <a:xfrm>
            <a:off x="5333543" y="2523574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CP017485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0D9C5-174E-4545-B8BC-F9918E8E7744}"/>
              </a:ext>
            </a:extLst>
          </p:cNvPr>
          <p:cNvSpPr txBox="1"/>
          <p:nvPr/>
        </p:nvSpPr>
        <p:spPr>
          <a:xfrm>
            <a:off x="5333543" y="2687548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CP017484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75036-3F87-5040-ABD1-833AC196CFCE}"/>
              </a:ext>
            </a:extLst>
          </p:cNvPr>
          <p:cNvSpPr txBox="1"/>
          <p:nvPr/>
        </p:nvSpPr>
        <p:spPr>
          <a:xfrm>
            <a:off x="5333543" y="2839958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4C77AB-1E1D-8E47-BC46-4737E46DC293}"/>
              </a:ext>
            </a:extLst>
          </p:cNvPr>
          <p:cNvSpPr txBox="1"/>
          <p:nvPr/>
        </p:nvSpPr>
        <p:spPr>
          <a:xfrm>
            <a:off x="5497519" y="3007779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CP00657</a:t>
            </a:r>
            <a:r>
              <a:rPr lang="en-US" sz="10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9789F3-1498-0D42-8569-BB4D246C4B79}"/>
              </a:ext>
            </a:extLst>
          </p:cNvPr>
          <p:cNvSpPr txBox="1"/>
          <p:nvPr/>
        </p:nvSpPr>
        <p:spPr>
          <a:xfrm>
            <a:off x="5824590" y="3180356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CP017509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0CBB5-D22B-9D48-869B-01092B164A7A}"/>
              </a:ext>
            </a:extLst>
          </p:cNvPr>
          <p:cNvSpPr txBox="1"/>
          <p:nvPr/>
        </p:nvSpPr>
        <p:spPr>
          <a:xfrm>
            <a:off x="5824590" y="334100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7B033-D0C8-2E46-817F-F289E2B82856}"/>
              </a:ext>
            </a:extLst>
          </p:cNvPr>
          <p:cNvSpPr txBox="1"/>
          <p:nvPr/>
        </p:nvSpPr>
        <p:spPr>
          <a:xfrm>
            <a:off x="5824590" y="349340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C252A0-1EA8-9142-AD9A-2208FF3B3B2B}"/>
              </a:ext>
            </a:extLst>
          </p:cNvPr>
          <p:cNvSpPr txBox="1"/>
          <p:nvPr/>
        </p:nvSpPr>
        <p:spPr>
          <a:xfrm>
            <a:off x="5824590" y="364580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3E75FA-BF9B-244B-864B-87F06CF690B8}"/>
              </a:ext>
            </a:extLst>
          </p:cNvPr>
          <p:cNvSpPr txBox="1"/>
          <p:nvPr/>
        </p:nvSpPr>
        <p:spPr>
          <a:xfrm>
            <a:off x="5824590" y="379820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78EF0-01DA-7144-A83E-A033D0AC445A}"/>
              </a:ext>
            </a:extLst>
          </p:cNvPr>
          <p:cNvSpPr txBox="1"/>
          <p:nvPr/>
        </p:nvSpPr>
        <p:spPr>
          <a:xfrm>
            <a:off x="2134368" y="3964050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CP017526*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A2F1E0-C6E6-C64E-B7FA-928B7D22AA69}"/>
              </a:ext>
            </a:extLst>
          </p:cNvPr>
          <p:cNvSpPr txBox="1"/>
          <p:nvPr/>
        </p:nvSpPr>
        <p:spPr>
          <a:xfrm>
            <a:off x="1964241" y="4114056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0FF62F-BBA7-3B47-B0F0-85DD906F10CC}"/>
              </a:ext>
            </a:extLst>
          </p:cNvPr>
          <p:cNvSpPr txBox="1"/>
          <p:nvPr/>
        </p:nvSpPr>
        <p:spPr>
          <a:xfrm>
            <a:off x="1964241" y="428093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2AE825-0BA0-EF44-8035-202AAECDAF02}"/>
              </a:ext>
            </a:extLst>
          </p:cNvPr>
          <p:cNvSpPr txBox="1"/>
          <p:nvPr/>
        </p:nvSpPr>
        <p:spPr>
          <a:xfrm>
            <a:off x="1964241" y="445350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FBB8FA-95B4-8C48-86AF-5018E96BF09E}"/>
              </a:ext>
            </a:extLst>
          </p:cNvPr>
          <p:cNvSpPr txBox="1"/>
          <p:nvPr/>
        </p:nvSpPr>
        <p:spPr>
          <a:xfrm>
            <a:off x="1964241" y="4632801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CB983F-276A-2343-B2EB-ED334E2E5E70}"/>
              </a:ext>
            </a:extLst>
          </p:cNvPr>
          <p:cNvSpPr txBox="1"/>
          <p:nvPr/>
        </p:nvSpPr>
        <p:spPr>
          <a:xfrm>
            <a:off x="1964241" y="479192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3ED74-3BF6-B947-92D0-C6E72E62E990}"/>
              </a:ext>
            </a:extLst>
          </p:cNvPr>
          <p:cNvSpPr txBox="1"/>
          <p:nvPr/>
        </p:nvSpPr>
        <p:spPr>
          <a:xfrm>
            <a:off x="1904292" y="4949684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CP017547*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8D00B7-EE6F-BE43-BC5F-AE9D6366A162}"/>
              </a:ext>
            </a:extLst>
          </p:cNvPr>
          <p:cNvSpPr txBox="1"/>
          <p:nvPr/>
        </p:nvSpPr>
        <p:spPr>
          <a:xfrm>
            <a:off x="3892211" y="5091268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CP017515*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0BC631-086D-4549-9D90-62ADEDC18DF2}"/>
              </a:ext>
            </a:extLst>
          </p:cNvPr>
          <p:cNvSpPr txBox="1"/>
          <p:nvPr/>
        </p:nvSpPr>
        <p:spPr>
          <a:xfrm>
            <a:off x="3971415" y="527541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CP017486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826AF5-96B6-984A-8AC0-F9F838BD758C}"/>
              </a:ext>
            </a:extLst>
          </p:cNvPr>
          <p:cNvSpPr txBox="1"/>
          <p:nvPr/>
        </p:nvSpPr>
        <p:spPr>
          <a:xfrm>
            <a:off x="3946003" y="5429371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239C0-7FC7-5747-9B7D-A69C366F78DF}"/>
              </a:ext>
            </a:extLst>
          </p:cNvPr>
          <p:cNvSpPr txBox="1"/>
          <p:nvPr/>
        </p:nvSpPr>
        <p:spPr>
          <a:xfrm>
            <a:off x="3946003" y="5594936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2C0A30-76C2-984A-B9B2-F93DA20AE877}"/>
              </a:ext>
            </a:extLst>
          </p:cNvPr>
          <p:cNvSpPr txBox="1"/>
          <p:nvPr/>
        </p:nvSpPr>
        <p:spPr>
          <a:xfrm>
            <a:off x="3946003" y="5755325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693884-CB0C-BD41-A562-9C78ED167C63}"/>
              </a:ext>
            </a:extLst>
          </p:cNvPr>
          <p:cNvSpPr txBox="1"/>
          <p:nvPr/>
        </p:nvSpPr>
        <p:spPr>
          <a:xfrm>
            <a:off x="3946003" y="5926991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CP017497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E5BAA-A0AB-0940-8E16-37640FA4806A}"/>
              </a:ext>
            </a:extLst>
          </p:cNvPr>
          <p:cNvSpPr txBox="1"/>
          <p:nvPr/>
        </p:nvSpPr>
        <p:spPr>
          <a:xfrm>
            <a:off x="3946003" y="6080371"/>
            <a:ext cx="1137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CP017487</a:t>
            </a:r>
          </a:p>
        </p:txBody>
      </p:sp>
      <p:sp>
        <p:nvSpPr>
          <p:cNvPr id="52" name="Right Bracket 51">
            <a:extLst>
              <a:ext uri="{FF2B5EF4-FFF2-40B4-BE49-F238E27FC236}">
                <a16:creationId xmlns:a16="http://schemas.microsoft.com/office/drawing/2014/main" id="{DA4778FD-11B5-C942-AA8A-C5ADD3274FDB}"/>
              </a:ext>
            </a:extLst>
          </p:cNvPr>
          <p:cNvSpPr/>
          <p:nvPr/>
        </p:nvSpPr>
        <p:spPr>
          <a:xfrm>
            <a:off x="7465715" y="449345"/>
            <a:ext cx="180108" cy="870481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24E6F1-182E-B342-B424-31F923EEE440}"/>
              </a:ext>
            </a:extLst>
          </p:cNvPr>
          <p:cNvSpPr txBox="1"/>
          <p:nvPr/>
        </p:nvSpPr>
        <p:spPr>
          <a:xfrm>
            <a:off x="7709620" y="761457"/>
            <a:ext cx="43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</a:t>
            </a:r>
          </a:p>
        </p:txBody>
      </p:sp>
      <p:sp>
        <p:nvSpPr>
          <p:cNvPr id="54" name="Right Bracket 53">
            <a:extLst>
              <a:ext uri="{FF2B5EF4-FFF2-40B4-BE49-F238E27FC236}">
                <a16:creationId xmlns:a16="http://schemas.microsoft.com/office/drawing/2014/main" id="{23996E93-11AB-974F-A0B1-E47FAF74D5FE}"/>
              </a:ext>
            </a:extLst>
          </p:cNvPr>
          <p:cNvSpPr/>
          <p:nvPr/>
        </p:nvSpPr>
        <p:spPr>
          <a:xfrm>
            <a:off x="6092259" y="1295157"/>
            <a:ext cx="213909" cy="1695292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D93D54-37C8-114F-BC5C-6C2029F12CD2}"/>
              </a:ext>
            </a:extLst>
          </p:cNvPr>
          <p:cNvSpPr txBox="1"/>
          <p:nvPr/>
        </p:nvSpPr>
        <p:spPr>
          <a:xfrm>
            <a:off x="6371862" y="2094469"/>
            <a:ext cx="43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43647A1A-D507-8E41-A982-982E60C17E95}"/>
              </a:ext>
            </a:extLst>
          </p:cNvPr>
          <p:cNvSpPr/>
          <p:nvPr/>
        </p:nvSpPr>
        <p:spPr>
          <a:xfrm>
            <a:off x="6507840" y="3101590"/>
            <a:ext cx="167030" cy="876719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69E6D87C-9E1E-D341-A002-97A684B42911}"/>
              </a:ext>
            </a:extLst>
          </p:cNvPr>
          <p:cNvSpPr/>
          <p:nvPr/>
        </p:nvSpPr>
        <p:spPr>
          <a:xfrm>
            <a:off x="2892306" y="4015145"/>
            <a:ext cx="172820" cy="1180760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BC9F86-F84E-3A41-BF69-B54C4456BA60}"/>
              </a:ext>
            </a:extLst>
          </p:cNvPr>
          <p:cNvSpPr txBox="1"/>
          <p:nvPr/>
        </p:nvSpPr>
        <p:spPr>
          <a:xfrm>
            <a:off x="6755759" y="3415905"/>
            <a:ext cx="43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B7FDBA-F49F-FA45-9B86-374822EA1331}"/>
              </a:ext>
            </a:extLst>
          </p:cNvPr>
          <p:cNvSpPr txBox="1"/>
          <p:nvPr/>
        </p:nvSpPr>
        <p:spPr>
          <a:xfrm>
            <a:off x="3132659" y="4515581"/>
            <a:ext cx="43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</a:t>
            </a:r>
          </a:p>
        </p:txBody>
      </p:sp>
      <p:sp>
        <p:nvSpPr>
          <p:cNvPr id="61" name="Right Bracket 60">
            <a:extLst>
              <a:ext uri="{FF2B5EF4-FFF2-40B4-BE49-F238E27FC236}">
                <a16:creationId xmlns:a16="http://schemas.microsoft.com/office/drawing/2014/main" id="{507C67FA-4610-2843-BF74-949E9FCF5080}"/>
              </a:ext>
            </a:extLst>
          </p:cNvPr>
          <p:cNvSpPr/>
          <p:nvPr/>
        </p:nvSpPr>
        <p:spPr>
          <a:xfrm>
            <a:off x="4665152" y="5151387"/>
            <a:ext cx="207790" cy="1157875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A3F973-07FF-C64E-AAC8-8E02CF691F7F}"/>
              </a:ext>
            </a:extLst>
          </p:cNvPr>
          <p:cNvSpPr txBox="1"/>
          <p:nvPr/>
        </p:nvSpPr>
        <p:spPr>
          <a:xfrm>
            <a:off x="4969141" y="5561147"/>
            <a:ext cx="43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A84B9-7402-4549-8660-DBDE95D86EB9}"/>
              </a:ext>
            </a:extLst>
          </p:cNvPr>
          <p:cNvSpPr txBox="1"/>
          <p:nvPr/>
        </p:nvSpPr>
        <p:spPr>
          <a:xfrm>
            <a:off x="267286" y="281354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400079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49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Clawson</dc:creator>
  <cp:lastModifiedBy>Clawson, Mike</cp:lastModifiedBy>
  <cp:revision>13</cp:revision>
  <dcterms:created xsi:type="dcterms:W3CDTF">2018-10-04T18:38:44Z</dcterms:created>
  <dcterms:modified xsi:type="dcterms:W3CDTF">2019-07-02T16:11:58Z</dcterms:modified>
</cp:coreProperties>
</file>