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>
        <p:scale>
          <a:sx n="186" d="100"/>
          <a:sy n="186" d="100"/>
        </p:scale>
        <p:origin x="-32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1F454-991F-F343-BA53-46BF8DB08CD2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588BD-4A55-D749-A1C2-886351FA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588BD-4A55-D749-A1C2-886351FA6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8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1BF-1CFB-EE47-A2CB-BF77838CC6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0A6-54E8-7E48-8B44-AB8C6853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1BF-1CFB-EE47-A2CB-BF77838CC6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0A6-54E8-7E48-8B44-AB8C6853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1BF-1CFB-EE47-A2CB-BF77838CC6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0A6-54E8-7E48-8B44-AB8C6853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1BF-1CFB-EE47-A2CB-BF77838CC6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0A6-54E8-7E48-8B44-AB8C6853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2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1BF-1CFB-EE47-A2CB-BF77838CC6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0A6-54E8-7E48-8B44-AB8C6853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1BF-1CFB-EE47-A2CB-BF77838CC6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0A6-54E8-7E48-8B44-AB8C6853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1BF-1CFB-EE47-A2CB-BF77838CC6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0A6-54E8-7E48-8B44-AB8C6853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1BF-1CFB-EE47-A2CB-BF77838CC6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0A6-54E8-7E48-8B44-AB8C6853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7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1BF-1CFB-EE47-A2CB-BF77838CC6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0A6-54E8-7E48-8B44-AB8C6853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1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1BF-1CFB-EE47-A2CB-BF77838CC6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0A6-54E8-7E48-8B44-AB8C6853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1BF-1CFB-EE47-A2CB-BF77838CC6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0A6-54E8-7E48-8B44-AB8C6853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1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41BF-1CFB-EE47-A2CB-BF77838CC6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640A6-54E8-7E48-8B44-AB8C6853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3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5B8205-5D28-3E4A-BAB7-CA29B7207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5"/>
          <a:stretch/>
        </p:blipFill>
        <p:spPr>
          <a:xfrm>
            <a:off x="596900" y="678093"/>
            <a:ext cx="6132603" cy="572473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5542F5-0E5E-644A-9102-946C858675FF}"/>
              </a:ext>
            </a:extLst>
          </p:cNvPr>
          <p:cNvGrpSpPr/>
          <p:nvPr/>
        </p:nvGrpSpPr>
        <p:grpSpPr>
          <a:xfrm>
            <a:off x="815082" y="6493713"/>
            <a:ext cx="1028437" cy="215444"/>
            <a:chOff x="400692" y="646918"/>
            <a:chExt cx="1028437" cy="21544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8E4F8B-8FC9-434C-824D-69CDDE950667}"/>
                </a:ext>
              </a:extLst>
            </p:cNvPr>
            <p:cNvCxnSpPr>
              <a:cxnSpLocks/>
            </p:cNvCxnSpPr>
            <p:nvPr/>
          </p:nvCxnSpPr>
          <p:spPr>
            <a:xfrm>
              <a:off x="400692" y="754640"/>
              <a:ext cx="17459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2E448F-A27C-3441-B744-123646D85791}"/>
                </a:ext>
              </a:extLst>
            </p:cNvPr>
            <p:cNvSpPr txBox="1"/>
            <p:nvPr/>
          </p:nvSpPr>
          <p:spPr>
            <a:xfrm>
              <a:off x="575285" y="646918"/>
              <a:ext cx="853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0.01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CF8DDC-7C92-B14C-BF1B-01D0072C5EEB}"/>
              </a:ext>
            </a:extLst>
          </p:cNvPr>
          <p:cNvSpPr txBox="1"/>
          <p:nvPr/>
        </p:nvSpPr>
        <p:spPr>
          <a:xfrm>
            <a:off x="6451600" y="6152055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CP004753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77B33-CD6D-6147-86E4-0CD31D9A9029}"/>
              </a:ext>
            </a:extLst>
          </p:cNvPr>
          <p:cNvSpPr txBox="1"/>
          <p:nvPr/>
        </p:nvSpPr>
        <p:spPr>
          <a:xfrm>
            <a:off x="2026036" y="6056929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8BB50-BAB0-D24E-BDD4-74CA63E70287}"/>
              </a:ext>
            </a:extLst>
          </p:cNvPr>
          <p:cNvSpPr txBox="1"/>
          <p:nvPr/>
        </p:nvSpPr>
        <p:spPr>
          <a:xfrm>
            <a:off x="2088767" y="5928031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CP017539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1DA8E-B748-FA48-BB20-830ECD481860}"/>
              </a:ext>
            </a:extLst>
          </p:cNvPr>
          <p:cNvSpPr txBox="1"/>
          <p:nvPr/>
        </p:nvSpPr>
        <p:spPr>
          <a:xfrm>
            <a:off x="2006172" y="5809717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CP017531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CE864-09CD-714B-BDF9-CF0CB7FAE8F2}"/>
              </a:ext>
            </a:extLst>
          </p:cNvPr>
          <p:cNvSpPr txBox="1"/>
          <p:nvPr/>
        </p:nvSpPr>
        <p:spPr>
          <a:xfrm>
            <a:off x="2299970" y="5684943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BA8AB-D2EE-3042-BFA8-62F774605B01}"/>
              </a:ext>
            </a:extLst>
          </p:cNvPr>
          <p:cNvSpPr txBox="1"/>
          <p:nvPr/>
        </p:nvSpPr>
        <p:spPr>
          <a:xfrm>
            <a:off x="2294890" y="5557357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16446A-12EA-344D-8E59-EFDDBFDEF399}"/>
              </a:ext>
            </a:extLst>
          </p:cNvPr>
          <p:cNvSpPr txBox="1"/>
          <p:nvPr/>
        </p:nvSpPr>
        <p:spPr>
          <a:xfrm>
            <a:off x="2281669" y="5431303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CP023046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A6E19-7B5B-824A-B690-1FC49658EC1E}"/>
              </a:ext>
            </a:extLst>
          </p:cNvPr>
          <p:cNvSpPr txBox="1"/>
          <p:nvPr/>
        </p:nvSpPr>
        <p:spPr>
          <a:xfrm>
            <a:off x="1778749" y="5298827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C93C8-1961-B149-B785-FC0FAC33F5C0}"/>
              </a:ext>
            </a:extLst>
          </p:cNvPr>
          <p:cNvSpPr txBox="1"/>
          <p:nvPr/>
        </p:nvSpPr>
        <p:spPr>
          <a:xfrm>
            <a:off x="1951469" y="5166606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CP006574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947DD0-22A1-9941-A064-5C129CF12D7F}"/>
              </a:ext>
            </a:extLst>
          </p:cNvPr>
          <p:cNvSpPr txBox="1"/>
          <p:nvPr/>
        </p:nvSpPr>
        <p:spPr>
          <a:xfrm>
            <a:off x="2035810" y="5056182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7002A0-D10D-9142-9A4B-B4347680056E}"/>
              </a:ext>
            </a:extLst>
          </p:cNvPr>
          <p:cNvSpPr txBox="1"/>
          <p:nvPr/>
        </p:nvSpPr>
        <p:spPr>
          <a:xfrm>
            <a:off x="1738994" y="656069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CP017521**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E7073-0076-294C-AE69-B4D983CC11EC}"/>
              </a:ext>
            </a:extLst>
          </p:cNvPr>
          <p:cNvSpPr txBox="1"/>
          <p:nvPr/>
        </p:nvSpPr>
        <p:spPr>
          <a:xfrm>
            <a:off x="1736399" y="801203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CP017523**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109C14-1CB0-1040-B479-E8BF8B3B9487}"/>
              </a:ext>
            </a:extLst>
          </p:cNvPr>
          <p:cNvSpPr txBox="1"/>
          <p:nvPr/>
        </p:nvSpPr>
        <p:spPr>
          <a:xfrm>
            <a:off x="2663619" y="918610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CP017533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D0EF53-E082-DC41-9625-8A548B89BCD5}"/>
              </a:ext>
            </a:extLst>
          </p:cNvPr>
          <p:cNvSpPr txBox="1"/>
          <p:nvPr/>
        </p:nvSpPr>
        <p:spPr>
          <a:xfrm>
            <a:off x="2756508" y="1036899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CP017491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9A534D-397E-FF46-B9C9-058BB9FCA377}"/>
              </a:ext>
            </a:extLst>
          </p:cNvPr>
          <p:cNvSpPr txBox="1"/>
          <p:nvPr/>
        </p:nvSpPr>
        <p:spPr>
          <a:xfrm>
            <a:off x="2772410" y="1182152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048B2-E4CB-B64F-8256-02182879D27C}"/>
              </a:ext>
            </a:extLst>
          </p:cNvPr>
          <p:cNvSpPr txBox="1"/>
          <p:nvPr/>
        </p:nvSpPr>
        <p:spPr>
          <a:xfrm>
            <a:off x="5357314" y="1286727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CP017528*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AC2089-82BC-6D45-B06E-7B940A5F0D53}"/>
              </a:ext>
            </a:extLst>
          </p:cNvPr>
          <p:cNvSpPr txBox="1"/>
          <p:nvPr/>
        </p:nvSpPr>
        <p:spPr>
          <a:xfrm>
            <a:off x="5362204" y="1419617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CP017540*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1DCCDB-97CB-0549-8D47-90B7ABB6A84D}"/>
              </a:ext>
            </a:extLst>
          </p:cNvPr>
          <p:cNvSpPr txBox="1"/>
          <p:nvPr/>
        </p:nvSpPr>
        <p:spPr>
          <a:xfrm>
            <a:off x="5745757" y="1667601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CP011098</a:t>
            </a:r>
            <a:r>
              <a:rPr lang="en-US" sz="800" dirty="0"/>
              <a:t>**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5FC652-6BA0-3746-BAB5-13E1D0CD2B6F}"/>
              </a:ext>
            </a:extLst>
          </p:cNvPr>
          <p:cNvSpPr txBox="1"/>
          <p:nvPr/>
        </p:nvSpPr>
        <p:spPr>
          <a:xfrm>
            <a:off x="6394230" y="1796833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CP005972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BD2BF-2BF9-8B4B-9300-11037CFBC3F5}"/>
              </a:ext>
            </a:extLst>
          </p:cNvPr>
          <p:cNvSpPr txBox="1"/>
          <p:nvPr/>
        </p:nvSpPr>
        <p:spPr>
          <a:xfrm>
            <a:off x="5532834" y="1536377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CP004752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7AEF34-EA49-564B-88A3-386C7789E77E}"/>
              </a:ext>
            </a:extLst>
          </p:cNvPr>
          <p:cNvSpPr txBox="1"/>
          <p:nvPr/>
        </p:nvSpPr>
        <p:spPr>
          <a:xfrm>
            <a:off x="5969050" y="1916882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CP017546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AAE74E-BE27-E844-8AFA-239B514BA163}"/>
              </a:ext>
            </a:extLst>
          </p:cNvPr>
          <p:cNvSpPr txBox="1"/>
          <p:nvPr/>
        </p:nvSpPr>
        <p:spPr>
          <a:xfrm>
            <a:off x="5969050" y="2041487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D9E326-88D8-1F4C-848B-8AD2F60140A7}"/>
              </a:ext>
            </a:extLst>
          </p:cNvPr>
          <p:cNvSpPr txBox="1"/>
          <p:nvPr/>
        </p:nvSpPr>
        <p:spPr>
          <a:xfrm>
            <a:off x="5969050" y="2172547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CP017541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7C6513-B952-5948-AAD1-4D00BBDDCA60}"/>
              </a:ext>
            </a:extLst>
          </p:cNvPr>
          <p:cNvSpPr txBox="1"/>
          <p:nvPr/>
        </p:nvSpPr>
        <p:spPr>
          <a:xfrm>
            <a:off x="5969050" y="2301338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CP017527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39C6A8-8349-A343-9743-B95DB56A52B4}"/>
              </a:ext>
            </a:extLst>
          </p:cNvPr>
          <p:cNvSpPr txBox="1"/>
          <p:nvPr/>
        </p:nvSpPr>
        <p:spPr>
          <a:xfrm>
            <a:off x="5771597" y="2413983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CP017535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819D8A-9B65-4E4E-9DF3-E67AC4343359}"/>
              </a:ext>
            </a:extLst>
          </p:cNvPr>
          <p:cNvSpPr txBox="1"/>
          <p:nvPr/>
        </p:nvSpPr>
        <p:spPr>
          <a:xfrm>
            <a:off x="5963752" y="2544359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CP006619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33800-1C43-5845-A238-F2767BBAC278}"/>
              </a:ext>
            </a:extLst>
          </p:cNvPr>
          <p:cNvSpPr txBox="1"/>
          <p:nvPr/>
        </p:nvSpPr>
        <p:spPr>
          <a:xfrm>
            <a:off x="5825267" y="2671054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5DD7A3-B63C-B647-8AE4-B885295D0926}"/>
              </a:ext>
            </a:extLst>
          </p:cNvPr>
          <p:cNvSpPr txBox="1"/>
          <p:nvPr/>
        </p:nvSpPr>
        <p:spPr>
          <a:xfrm>
            <a:off x="5766587" y="2802824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CP017537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43D76A-E4C8-8643-B9CA-BDEC0C4D4EAE}"/>
              </a:ext>
            </a:extLst>
          </p:cNvPr>
          <p:cNvSpPr txBox="1"/>
          <p:nvPr/>
        </p:nvSpPr>
        <p:spPr>
          <a:xfrm>
            <a:off x="5763827" y="2929462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CP017543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9F42B9-9AE7-E245-B9F7-87465BF6826F}"/>
              </a:ext>
            </a:extLst>
          </p:cNvPr>
          <p:cNvSpPr txBox="1"/>
          <p:nvPr/>
        </p:nvSpPr>
        <p:spPr>
          <a:xfrm>
            <a:off x="5715940" y="3049978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CP017552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4676C3-BC51-FF42-9B91-371340F52D13}"/>
              </a:ext>
            </a:extLst>
          </p:cNvPr>
          <p:cNvSpPr txBox="1"/>
          <p:nvPr/>
        </p:nvSpPr>
        <p:spPr>
          <a:xfrm>
            <a:off x="5869278" y="3165136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CP017532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A87236-AF6C-B645-AD7B-8B5242414ACA}"/>
              </a:ext>
            </a:extLst>
          </p:cNvPr>
          <p:cNvSpPr txBox="1"/>
          <p:nvPr/>
        </p:nvSpPr>
        <p:spPr>
          <a:xfrm>
            <a:off x="5869278" y="3294241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CP017534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F056C1-5B91-8242-A23E-D617C7DBEED5}"/>
              </a:ext>
            </a:extLst>
          </p:cNvPr>
          <p:cNvSpPr txBox="1"/>
          <p:nvPr/>
        </p:nvSpPr>
        <p:spPr>
          <a:xfrm>
            <a:off x="5869278" y="3433324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CP017548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FD8D51-0168-704A-AED8-E080A664DFD4}"/>
              </a:ext>
            </a:extLst>
          </p:cNvPr>
          <p:cNvSpPr txBox="1"/>
          <p:nvPr/>
        </p:nvSpPr>
        <p:spPr>
          <a:xfrm>
            <a:off x="5963752" y="3551544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CP017538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CE97A8-7E4D-F543-8F03-6CB1E9ECBD7B}"/>
              </a:ext>
            </a:extLst>
          </p:cNvPr>
          <p:cNvSpPr txBox="1"/>
          <p:nvPr/>
        </p:nvSpPr>
        <p:spPr>
          <a:xfrm>
            <a:off x="6042431" y="3685973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CP023043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554C9C-0DB0-C241-8B96-6366AC765D0E}"/>
              </a:ext>
            </a:extLst>
          </p:cNvPr>
          <p:cNvSpPr txBox="1"/>
          <p:nvPr/>
        </p:nvSpPr>
        <p:spPr>
          <a:xfrm>
            <a:off x="6042431" y="3815466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CP023047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1D9591-E7C7-4341-BDFF-23FE06710E0F}"/>
              </a:ext>
            </a:extLst>
          </p:cNvPr>
          <p:cNvSpPr txBox="1"/>
          <p:nvPr/>
        </p:nvSpPr>
        <p:spPr>
          <a:xfrm>
            <a:off x="6045250" y="3934409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DF1080-6EC6-AB44-9919-7C4A7E06E843}"/>
              </a:ext>
            </a:extLst>
          </p:cNvPr>
          <p:cNvSpPr txBox="1"/>
          <p:nvPr/>
        </p:nvSpPr>
        <p:spPr>
          <a:xfrm>
            <a:off x="6046408" y="4055710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CP023044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92473E-6899-A340-B1CA-CBE13D772B3B}"/>
              </a:ext>
            </a:extLst>
          </p:cNvPr>
          <p:cNvSpPr txBox="1"/>
          <p:nvPr/>
        </p:nvSpPr>
        <p:spPr>
          <a:xfrm>
            <a:off x="6042431" y="4174653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C2672C-EA3C-1C41-BFB5-31985CFF9C9D}"/>
              </a:ext>
            </a:extLst>
          </p:cNvPr>
          <p:cNvSpPr txBox="1"/>
          <p:nvPr/>
        </p:nvSpPr>
        <p:spPr>
          <a:xfrm>
            <a:off x="5839282" y="4299461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D63485-53A3-1740-808D-98FC42871B4C}"/>
              </a:ext>
            </a:extLst>
          </p:cNvPr>
          <p:cNvSpPr txBox="1"/>
          <p:nvPr/>
        </p:nvSpPr>
        <p:spPr>
          <a:xfrm>
            <a:off x="5839282" y="4435382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CP017551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CEDDA8-E0C5-DC44-9749-81F44F87FBAE}"/>
              </a:ext>
            </a:extLst>
          </p:cNvPr>
          <p:cNvSpPr txBox="1"/>
          <p:nvPr/>
        </p:nvSpPr>
        <p:spPr>
          <a:xfrm>
            <a:off x="5831033" y="4561401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CP017544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1E1707-B4BD-A147-93D0-F6252319562C}"/>
              </a:ext>
            </a:extLst>
          </p:cNvPr>
          <p:cNvSpPr txBox="1"/>
          <p:nvPr/>
        </p:nvSpPr>
        <p:spPr>
          <a:xfrm>
            <a:off x="5825267" y="4683378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CP017536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0C47A4-F2C5-8B45-BF59-034A8EA605DD}"/>
              </a:ext>
            </a:extLst>
          </p:cNvPr>
          <p:cNvSpPr txBox="1"/>
          <p:nvPr/>
        </p:nvSpPr>
        <p:spPr>
          <a:xfrm>
            <a:off x="5937909" y="4802741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CP017504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34403D-D95C-A347-9C46-66A5F6EC673A}"/>
              </a:ext>
            </a:extLst>
          </p:cNvPr>
          <p:cNvSpPr txBox="1"/>
          <p:nvPr/>
        </p:nvSpPr>
        <p:spPr>
          <a:xfrm>
            <a:off x="5851772" y="4928226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CP005383</a:t>
            </a:r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506A9E2C-4B8A-0D47-957B-6E29BF7839BC}"/>
              </a:ext>
            </a:extLst>
          </p:cNvPr>
          <p:cNvSpPr/>
          <p:nvPr/>
        </p:nvSpPr>
        <p:spPr>
          <a:xfrm>
            <a:off x="6556747" y="3228833"/>
            <a:ext cx="116150" cy="1871269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119314-92C0-D249-B5FD-7AC308E5D0C0}"/>
              </a:ext>
            </a:extLst>
          </p:cNvPr>
          <p:cNvSpPr txBox="1"/>
          <p:nvPr/>
        </p:nvSpPr>
        <p:spPr>
          <a:xfrm>
            <a:off x="6729503" y="3982813"/>
            <a:ext cx="334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</a:t>
            </a:r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FFD63A37-348B-0D41-BC5B-2BA1F4997288}"/>
              </a:ext>
            </a:extLst>
          </p:cNvPr>
          <p:cNvSpPr/>
          <p:nvPr/>
        </p:nvSpPr>
        <p:spPr>
          <a:xfrm>
            <a:off x="2370990" y="690779"/>
            <a:ext cx="127718" cy="122468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ket 58">
            <a:extLst>
              <a:ext uri="{FF2B5EF4-FFF2-40B4-BE49-F238E27FC236}">
                <a16:creationId xmlns:a16="http://schemas.microsoft.com/office/drawing/2014/main" id="{F89DCB05-E01F-9444-BD6F-17B1206F8166}"/>
              </a:ext>
            </a:extLst>
          </p:cNvPr>
          <p:cNvSpPr/>
          <p:nvPr/>
        </p:nvSpPr>
        <p:spPr>
          <a:xfrm>
            <a:off x="2366912" y="843179"/>
            <a:ext cx="127718" cy="122468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5904E1-6079-3248-8F95-35F989401325}"/>
              </a:ext>
            </a:extLst>
          </p:cNvPr>
          <p:cNvSpPr txBox="1"/>
          <p:nvPr/>
        </p:nvSpPr>
        <p:spPr>
          <a:xfrm>
            <a:off x="2472999" y="644009"/>
            <a:ext cx="1391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 </a:t>
            </a:r>
            <a:r>
              <a:rPr lang="en-US" sz="800" dirty="0"/>
              <a:t>recombinant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9E9A28-8EB9-DB45-9330-E7585C799A38}"/>
              </a:ext>
            </a:extLst>
          </p:cNvPr>
          <p:cNvSpPr txBox="1"/>
          <p:nvPr/>
        </p:nvSpPr>
        <p:spPr>
          <a:xfrm>
            <a:off x="2472999" y="801203"/>
            <a:ext cx="1391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 </a:t>
            </a:r>
            <a:r>
              <a:rPr lang="en-US" sz="800" dirty="0"/>
              <a:t>recombinant</a:t>
            </a:r>
          </a:p>
        </p:txBody>
      </p:sp>
      <p:sp>
        <p:nvSpPr>
          <p:cNvPr id="62" name="Right Bracket 61">
            <a:extLst>
              <a:ext uri="{FF2B5EF4-FFF2-40B4-BE49-F238E27FC236}">
                <a16:creationId xmlns:a16="http://schemas.microsoft.com/office/drawing/2014/main" id="{C50C3DFE-4E74-A74C-92C0-5DBDD271B90A}"/>
              </a:ext>
            </a:extLst>
          </p:cNvPr>
          <p:cNvSpPr/>
          <p:nvPr/>
        </p:nvSpPr>
        <p:spPr>
          <a:xfrm>
            <a:off x="3356781" y="1000507"/>
            <a:ext cx="144307" cy="311585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734FBF-92D3-6C44-9884-333BC7440A97}"/>
              </a:ext>
            </a:extLst>
          </p:cNvPr>
          <p:cNvSpPr txBox="1"/>
          <p:nvPr/>
        </p:nvSpPr>
        <p:spPr>
          <a:xfrm>
            <a:off x="3516990" y="1066774"/>
            <a:ext cx="286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</a:t>
            </a:r>
            <a:endParaRPr lang="en-US" sz="800" dirty="0"/>
          </a:p>
        </p:txBody>
      </p:sp>
      <p:sp>
        <p:nvSpPr>
          <p:cNvPr id="64" name="Right Bracket 63">
            <a:extLst>
              <a:ext uri="{FF2B5EF4-FFF2-40B4-BE49-F238E27FC236}">
                <a16:creationId xmlns:a16="http://schemas.microsoft.com/office/drawing/2014/main" id="{C3DA8D73-398F-EF4B-AE4D-461CD0BAAB5A}"/>
              </a:ext>
            </a:extLst>
          </p:cNvPr>
          <p:cNvSpPr/>
          <p:nvPr/>
        </p:nvSpPr>
        <p:spPr>
          <a:xfrm>
            <a:off x="6058730" y="1579593"/>
            <a:ext cx="127718" cy="115601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7857C-6F9A-2449-815E-DE26788FEAD6}"/>
              </a:ext>
            </a:extLst>
          </p:cNvPr>
          <p:cNvSpPr txBox="1"/>
          <p:nvPr/>
        </p:nvSpPr>
        <p:spPr>
          <a:xfrm>
            <a:off x="6156339" y="1522401"/>
            <a:ext cx="286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e</a:t>
            </a:r>
            <a:endParaRPr lang="en-US" sz="800" dirty="0"/>
          </a:p>
        </p:txBody>
      </p:sp>
      <p:sp>
        <p:nvSpPr>
          <p:cNvPr id="66" name="Right Bracket 65">
            <a:extLst>
              <a:ext uri="{FF2B5EF4-FFF2-40B4-BE49-F238E27FC236}">
                <a16:creationId xmlns:a16="http://schemas.microsoft.com/office/drawing/2014/main" id="{04AEFA60-7B6A-C047-995F-DC65C8F73B9D}"/>
              </a:ext>
            </a:extLst>
          </p:cNvPr>
          <p:cNvSpPr/>
          <p:nvPr/>
        </p:nvSpPr>
        <p:spPr>
          <a:xfrm>
            <a:off x="6327662" y="1708683"/>
            <a:ext cx="127718" cy="122468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1BC653-21CC-8D4B-A599-EF319EA64A46}"/>
              </a:ext>
            </a:extLst>
          </p:cNvPr>
          <p:cNvSpPr txBox="1"/>
          <p:nvPr/>
        </p:nvSpPr>
        <p:spPr>
          <a:xfrm>
            <a:off x="6429671" y="1661913"/>
            <a:ext cx="1391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 </a:t>
            </a:r>
            <a:r>
              <a:rPr lang="en-US" sz="800" dirty="0"/>
              <a:t>recombinant</a:t>
            </a:r>
          </a:p>
        </p:txBody>
      </p:sp>
      <p:sp>
        <p:nvSpPr>
          <p:cNvPr id="68" name="Right Bracket 67">
            <a:extLst>
              <a:ext uri="{FF2B5EF4-FFF2-40B4-BE49-F238E27FC236}">
                <a16:creationId xmlns:a16="http://schemas.microsoft.com/office/drawing/2014/main" id="{49CC4A64-BE7F-3441-92B8-FB6015824C2C}"/>
              </a:ext>
            </a:extLst>
          </p:cNvPr>
          <p:cNvSpPr/>
          <p:nvPr/>
        </p:nvSpPr>
        <p:spPr>
          <a:xfrm>
            <a:off x="6876154" y="1844462"/>
            <a:ext cx="127718" cy="115601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F51D64-164F-FF4A-84A7-A31B15199C80}"/>
              </a:ext>
            </a:extLst>
          </p:cNvPr>
          <p:cNvSpPr txBox="1"/>
          <p:nvPr/>
        </p:nvSpPr>
        <p:spPr>
          <a:xfrm>
            <a:off x="6973763" y="1787270"/>
            <a:ext cx="286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e</a:t>
            </a:r>
            <a:endParaRPr 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8A343A-CD7E-8E46-A263-3623B11B23EE}"/>
              </a:ext>
            </a:extLst>
          </p:cNvPr>
          <p:cNvSpPr txBox="1"/>
          <p:nvPr/>
        </p:nvSpPr>
        <p:spPr>
          <a:xfrm>
            <a:off x="6672896" y="2086159"/>
            <a:ext cx="286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</a:t>
            </a:r>
            <a:endParaRPr lang="en-US" sz="800" dirty="0"/>
          </a:p>
        </p:txBody>
      </p:sp>
      <p:sp>
        <p:nvSpPr>
          <p:cNvPr id="71" name="Right Bracket 70">
            <a:extLst>
              <a:ext uri="{FF2B5EF4-FFF2-40B4-BE49-F238E27FC236}">
                <a16:creationId xmlns:a16="http://schemas.microsoft.com/office/drawing/2014/main" id="{EA51D1F9-6E7E-C246-B59E-F1085500236D}"/>
              </a:ext>
            </a:extLst>
          </p:cNvPr>
          <p:cNvSpPr/>
          <p:nvPr/>
        </p:nvSpPr>
        <p:spPr>
          <a:xfrm>
            <a:off x="6521614" y="2001962"/>
            <a:ext cx="127718" cy="440288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>
            <a:extLst>
              <a:ext uri="{FF2B5EF4-FFF2-40B4-BE49-F238E27FC236}">
                <a16:creationId xmlns:a16="http://schemas.microsoft.com/office/drawing/2014/main" id="{44896D6C-D868-7944-85F3-6FBD2893BAA6}"/>
              </a:ext>
            </a:extLst>
          </p:cNvPr>
          <p:cNvSpPr/>
          <p:nvPr/>
        </p:nvSpPr>
        <p:spPr>
          <a:xfrm>
            <a:off x="6531377" y="2471280"/>
            <a:ext cx="127718" cy="687040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D506B9-3C33-2B46-8C1E-85EE461B288E}"/>
              </a:ext>
            </a:extLst>
          </p:cNvPr>
          <p:cNvSpPr txBox="1"/>
          <p:nvPr/>
        </p:nvSpPr>
        <p:spPr>
          <a:xfrm>
            <a:off x="6661921" y="2712271"/>
            <a:ext cx="286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e</a:t>
            </a:r>
            <a:endParaRPr lang="en-US" sz="800" dirty="0"/>
          </a:p>
        </p:txBody>
      </p:sp>
      <p:sp>
        <p:nvSpPr>
          <p:cNvPr id="74" name="Right Bracket 73">
            <a:extLst>
              <a:ext uri="{FF2B5EF4-FFF2-40B4-BE49-F238E27FC236}">
                <a16:creationId xmlns:a16="http://schemas.microsoft.com/office/drawing/2014/main" id="{855D3BBE-A924-494B-880D-B6C3979B76A5}"/>
              </a:ext>
            </a:extLst>
          </p:cNvPr>
          <p:cNvSpPr/>
          <p:nvPr/>
        </p:nvSpPr>
        <p:spPr>
          <a:xfrm>
            <a:off x="6888308" y="5137136"/>
            <a:ext cx="134994" cy="1205047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D633D-3109-F749-9DF7-366B47D2D9D6}"/>
              </a:ext>
            </a:extLst>
          </p:cNvPr>
          <p:cNvSpPr txBox="1"/>
          <p:nvPr/>
        </p:nvSpPr>
        <p:spPr>
          <a:xfrm>
            <a:off x="7063235" y="5646291"/>
            <a:ext cx="334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20E8E-7F79-0441-9626-FE0F88B77A2B}"/>
              </a:ext>
            </a:extLst>
          </p:cNvPr>
          <p:cNvSpPr txBox="1"/>
          <p:nvPr/>
        </p:nvSpPr>
        <p:spPr>
          <a:xfrm>
            <a:off x="195943" y="152400"/>
            <a:ext cx="1382486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</a:t>
            </a:r>
          </a:p>
        </p:txBody>
      </p:sp>
    </p:spTree>
    <p:extLst>
      <p:ext uri="{BB962C8B-B14F-4D97-AF65-F5344CB8AC3E}">
        <p14:creationId xmlns:p14="http://schemas.microsoft.com/office/powerpoint/2010/main" val="302848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67</Words>
  <Application>Microsoft Macintosh PowerPoint</Application>
  <PresentationFormat>On-screen Show (4:3)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Clawson</dc:creator>
  <cp:lastModifiedBy>Clawson, Mike</cp:lastModifiedBy>
  <cp:revision>13</cp:revision>
  <dcterms:created xsi:type="dcterms:W3CDTF">2018-10-03T20:36:28Z</dcterms:created>
  <dcterms:modified xsi:type="dcterms:W3CDTF">2019-07-31T20:43:40Z</dcterms:modified>
</cp:coreProperties>
</file>