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79AC1-4DC6-68A6-82E1-2BF57689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86603-C74D-4700-3922-466A33089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1423C-5310-D18E-B847-0445299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12E7A-D223-EB97-B388-5B142FAF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80BC2-574A-C693-9260-2F02106F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9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977A-467C-C5EF-EDE9-19A4D6E0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17280-01DB-9F67-4B88-2AA30CCB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9959A-AA5A-0DDD-4CD2-99AECF90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D0A2F-B552-FF3E-0FDD-D05C10C5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DAA1B-BAEB-9EF7-EF50-AC8682F7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63A04F-3353-4529-5739-7A6E58167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579DB-1195-235C-7BE7-45D4CCA4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516200-1B88-225B-A386-4CDD6B57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17B66-7BD1-3F41-2F93-E2C947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77416-4B4B-28BB-9C98-353592BF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3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9137C-94DF-5CEF-29BF-FA53C5B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38D6B-A4C2-5F5F-3180-2023F4F7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7126A-ECF6-48D6-C8C8-F54873F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EDE1-534F-5127-2A83-1F278FA6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C1B81-A9BC-EBDA-03C6-6353BF9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7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90AE-95DA-843D-1D95-ADC4C1E0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DC36A-683C-0D28-A882-4576ED29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3ED38-45A7-835A-41D6-C0ADD9FC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83743-39F5-2805-0206-11C0BDF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6D8DB-D0AC-9267-2D83-9FE71C8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5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DE83-B1EA-509C-2B31-7A83B510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5540B-E0F2-F9F9-F1C3-43108F9DD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4CC0F-01D5-37C8-E84C-983C3230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E0931-4D1A-9547-0D9B-61C2087F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B311C-4747-02D0-F233-98AEFD01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C0A92-B213-AD43-F0A7-C88F1C3B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E221-55B7-B81C-D664-9B9A7B45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F3F541-A0A5-51D5-4DEB-EA992A53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78864-96E9-F0D2-8EC5-922AA73B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F9C2E7-9C74-6468-1106-BCDFF671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23320F-2917-9C74-CFEF-F02E27049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0855E-9BA9-5CEB-F1AC-D496396F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82368D-5863-6BE7-2798-0D65B37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ADF8A7-DD47-C69E-E360-00234CF2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DD42-EA45-E0FD-1C5C-B6E70340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B4B51-CADD-519B-8D30-48EEB4BB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B4EF07-54AF-D949-EEBB-F8E1AAE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61FCC1-4712-A2D3-90CC-0B1177A3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8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5A68B8-A653-CE0D-ED7A-3B8A24E0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EF7CCC-1408-5339-8494-6FD9487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C4BDB1-33C8-25E0-D271-9CABA05B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1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3FB3-6BCD-E65B-D10A-3B8F946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88E42-4BE4-3001-2AB3-2CFCD765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4AE6A-AD9B-FF4F-B19B-0D22A9B06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9DBDF-89EF-4553-0F6F-AC992B56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77EB9-A332-FC3A-2D1A-A33A7007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9B985-58E8-90F4-BA90-39CCFD93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AC0DB-5AFE-BC7B-D5B1-B125BB79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CAECE5-EFC9-94B9-6EB4-1A5048C5A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D4CE8C-EB5C-3487-2F27-C1A3D776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A6457-11A5-41D8-6B5F-AFAF6D5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446BB-BF68-0938-0602-7CE175C1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9F7E9-5E05-CA38-21A0-58C5E101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9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2E2E7F-26FD-C1FD-D24B-2037EBE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D5747-EBAC-60DA-B65B-8BC7D61E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24B60-3596-8E7A-C207-1479EDE9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F7A4-73E2-464A-BAE7-DA06945B9634}" type="datetimeFigureOut">
              <a:rPr lang="es-MX" smtClean="0"/>
              <a:t>06/08/2023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055E5-D7CE-4266-1138-6F9F3669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20416-A5E7-0506-CEDD-5A467BE3D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87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3E1F5BD-A99A-5B32-52B7-375B1261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0B89B1-6503-7502-D7F4-81869486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E7CF-B43C-FB24-176C-B32EDDDC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F6DAD-0518-5C01-69B6-2DE47507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3FBBEA-D1A1-478A-9D02-BD002FF6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FB767-516C-F3C4-1FD1-AAA38D77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C1A6E-B848-79DC-CC7E-23159001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45F598-C555-DB35-F353-C391F8B4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5336-6E31-9FEE-1031-27C27E1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4CC15-C045-E61E-FDCA-C68C3C9C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A25919-474D-BDB6-00EF-94B164CB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8C66-420C-FF40-D228-40DA6D8E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6B682-AC17-2C1F-D723-9F90D577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E656FF-8D5B-1382-DD78-7809F218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432C0-633F-5EBB-A494-FCE07C4D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60668-F023-C808-2482-B9A9E0B9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BB1643-BCEC-A5BB-7606-09C34B0A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F735-CE51-78A2-1D63-E716FB0C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DB1D1-642D-FD1A-D564-72C9777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7DD413-72CE-129B-B4F7-3FCE28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1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ESCALANTE</dc:creator>
  <cp:lastModifiedBy>ENRIQUE ESCALANTE</cp:lastModifiedBy>
  <cp:revision>2</cp:revision>
  <dcterms:created xsi:type="dcterms:W3CDTF">2023-08-06T19:11:32Z</dcterms:created>
  <dcterms:modified xsi:type="dcterms:W3CDTF">2023-08-07T01:21:06Z</dcterms:modified>
</cp:coreProperties>
</file>