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66" r:id="rId3"/>
    <p:sldId id="267" r:id="rId4"/>
    <p:sldId id="268" r:id="rId5"/>
    <p:sldId id="269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Diagramas de interfaces graficas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7826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Nombres:</a:t>
            </a:r>
          </a:p>
          <a:p>
            <a:r>
              <a:rPr lang="es-MX" dirty="0" smtClean="0"/>
              <a:t>Alberto Martínez de sales </a:t>
            </a:r>
          </a:p>
          <a:p>
            <a:r>
              <a:rPr lang="es-MX" dirty="0" smtClean="0"/>
              <a:t>Ángel de Jesús Gonzales  Pérez</a:t>
            </a:r>
          </a:p>
          <a:p>
            <a:r>
              <a:rPr lang="es-MX" dirty="0" smtClean="0"/>
              <a:t>Enrique de Jesús farrera Sánchez</a:t>
            </a:r>
          </a:p>
          <a:p>
            <a:r>
              <a:rPr lang="es-MX" dirty="0" smtClean="0"/>
              <a:t>Fabián Gonzales Alvares </a:t>
            </a:r>
          </a:p>
          <a:p>
            <a:r>
              <a:rPr lang="es-MX" dirty="0" smtClean="0"/>
              <a:t>Rene Alan Hernández Zambrano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44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6" y="618518"/>
            <a:ext cx="10370032" cy="56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50" y="618518"/>
            <a:ext cx="9145523" cy="585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36" y="244362"/>
            <a:ext cx="9602352" cy="637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18" y="497495"/>
            <a:ext cx="9334988" cy="5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170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37" y="497495"/>
            <a:ext cx="9394350" cy="59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0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194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38" y="470599"/>
            <a:ext cx="8301147" cy="601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diagrama de UML?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 UML (Lenguaje Modelado Unificado)  es un estándar que ha sido optado por diversas instituciones y organizaciones para crear un esquema para la creación de un software.</a:t>
            </a:r>
          </a:p>
          <a:p>
            <a:r>
              <a:rPr lang="es-MX" dirty="0" smtClean="0"/>
              <a:t>Los diagramas de UML fueron creados </a:t>
            </a:r>
            <a:r>
              <a:rPr lang="es-MX" dirty="0"/>
              <a:t>para forjar un lenguaje visual común en el complejo mundo del desarrollo de software que también fuera comprensible por los usuarios de negocios y </a:t>
            </a:r>
            <a:r>
              <a:rPr lang="es-MX" dirty="0" smtClean="0"/>
              <a:t>quien quiera </a:t>
            </a:r>
            <a:r>
              <a:rPr lang="es-MX" dirty="0"/>
              <a:t>que desee entender un </a:t>
            </a:r>
            <a:r>
              <a:rPr lang="es-MX" dirty="0" smtClean="0"/>
              <a:t>sistema.</a:t>
            </a:r>
          </a:p>
        </p:txBody>
      </p:sp>
    </p:spTree>
    <p:extLst>
      <p:ext uri="{BB962C8B-B14F-4D97-AF65-F5344CB8AC3E}">
        <p14:creationId xmlns:p14="http://schemas.microsoft.com/office/powerpoint/2010/main" val="866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¿Para que me sirve un diagrama UML?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La OMG (</a:t>
            </a:r>
            <a:r>
              <a:rPr lang="es-MX" dirty="0"/>
              <a:t> </a:t>
            </a:r>
            <a:r>
              <a:rPr lang="es-MX" dirty="0" err="1"/>
              <a:t>Object</a:t>
            </a:r>
            <a:r>
              <a:rPr lang="es-MX" dirty="0"/>
              <a:t> Management </a:t>
            </a:r>
            <a:r>
              <a:rPr lang="es-MX" dirty="0" err="1" smtClean="0"/>
              <a:t>Group</a:t>
            </a:r>
            <a:r>
              <a:rPr lang="es-MX" dirty="0" smtClean="0"/>
              <a:t>) define los usos de un diagrama de UML como las siguientes:</a:t>
            </a:r>
          </a:p>
          <a:p>
            <a:pPr algn="ctr"/>
            <a:r>
              <a:rPr lang="es-MX" dirty="0"/>
              <a:t>Brindar a arquitectos de sistemas, ingenieros y desarrolladores de software las herramientas para el análisis, el diseño y la implementación de sistemas basados en </a:t>
            </a:r>
            <a:r>
              <a:rPr lang="es-MX" dirty="0" smtClean="0"/>
              <a:t>software.</a:t>
            </a:r>
          </a:p>
          <a:p>
            <a:pPr algn="ctr"/>
            <a:r>
              <a:rPr lang="es-MX" dirty="0" smtClean="0"/>
              <a:t>Hacer progresar la industria del software permitiendo así el uso de herramientas para el modelado visual de objetos.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06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UML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Diagramas de clase: Los mas usados y son la principal solución en cuanto a la programación orientada a objetos.</a:t>
            </a:r>
          </a:p>
          <a:p>
            <a:r>
              <a:rPr lang="es-MX" dirty="0" smtClean="0"/>
              <a:t>Diagrama de componentes: Muestra la relación estructural entre los componentes de un software.</a:t>
            </a:r>
          </a:p>
          <a:p>
            <a:r>
              <a:rPr lang="es-MX" dirty="0" smtClean="0"/>
              <a:t>Diagrama de estructura compuesta: Se utilizan para estudiar la estructura interna de una clase</a:t>
            </a:r>
          </a:p>
          <a:p>
            <a:r>
              <a:rPr lang="es-MX" dirty="0" smtClean="0"/>
              <a:t>Diagrama de implementación: Ilustra el hardware y su software. Se usan en computadoras con configuraciones únicas.</a:t>
            </a:r>
          </a:p>
          <a:p>
            <a:r>
              <a:rPr lang="es-MX" dirty="0" smtClean="0"/>
              <a:t>Diagrama de objetos: </a:t>
            </a:r>
            <a:r>
              <a:rPr lang="es-MX" dirty="0"/>
              <a:t>Muestra la relación entre objetos por medio de ejemplos del mundo real e ilustra cómo se verá un sistema en un momento dado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875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972800" cy="1143000"/>
          </a:xfrm>
        </p:spPr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80728"/>
            <a:ext cx="4840981" cy="263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Resultado de imagen para diagrama de compon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933056"/>
            <a:ext cx="5376597" cy="26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diagrama de implementac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9" y="1109181"/>
            <a:ext cx="538312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diagrama de objet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43" y="3717032"/>
            <a:ext cx="4908476" cy="25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Interfaz grafica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 Interfaz Gráfica de Usuario, del inglés </a:t>
            </a:r>
            <a:r>
              <a:rPr lang="es-MX" i="1" dirty="0" err="1"/>
              <a:t>Graphical</a:t>
            </a:r>
            <a:r>
              <a:rPr lang="es-MX" i="1" dirty="0"/>
              <a:t> </a:t>
            </a:r>
            <a:r>
              <a:rPr lang="es-MX" i="1" dirty="0" err="1"/>
              <a:t>User</a:t>
            </a:r>
            <a:r>
              <a:rPr lang="es-MX" i="1" dirty="0"/>
              <a:t> Interface</a:t>
            </a:r>
            <a:r>
              <a:rPr lang="es-MX" dirty="0"/>
              <a:t>, es un programa informático que actúa utilizando un conjunto de imágenes y objetos gráficos para representar las acciones y la información disponibles en la interfaz. Su función principal consiste en facilitar un entorno visual sencillo que permita la comunicación con el sistema operativo de un ordenador</a:t>
            </a:r>
            <a:r>
              <a:rPr lang="es-MX" dirty="0" smtClean="0"/>
              <a:t>.</a:t>
            </a:r>
          </a:p>
          <a:p>
            <a:r>
              <a:rPr lang="es-MX" dirty="0" smtClean="0"/>
              <a:t>Pueden ser eficientes por :</a:t>
            </a:r>
          </a:p>
          <a:p>
            <a:r>
              <a:rPr lang="es-MX" dirty="0"/>
              <a:t>- Representación fija y permanente de un determinado contexto de acción.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- Facilidad de comprensión, aprendizaje y uso.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- El objeto de interés ha de ser de fácil identificación.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- Diseño ergonómico mediante el establecimiento de menús, barras de herramientas e iconos de fácil acceso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48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               Ejemplos</a:t>
            </a:r>
            <a:r>
              <a:rPr lang="es-MX" dirty="0" smtClean="0"/>
              <a:t>: 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652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8" name="Picture 4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48" y="618518"/>
            <a:ext cx="10642728" cy="57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0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Monografias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95" y="255492"/>
            <a:ext cx="7162843" cy="63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3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130</TotalTime>
  <Words>229</Words>
  <Application>Microsoft Office PowerPoint</Application>
  <PresentationFormat>Personalizado</PresentationFormat>
  <Paragraphs>26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Circuito</vt:lpstr>
      <vt:lpstr>Diagramas de interfaces graficas</vt:lpstr>
      <vt:lpstr>¿Qué es un diagrama de UML?</vt:lpstr>
      <vt:lpstr>¿Para que me sirve un diagrama UML?</vt:lpstr>
      <vt:lpstr>Tipos de UML</vt:lpstr>
      <vt:lpstr>EJEMPLOS</vt:lpstr>
      <vt:lpstr>Interfaz grafica</vt:lpstr>
      <vt:lpstr>               Ejemplos: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de:</dc:title>
  <dc:creator>ANGEL DE JESUS GONZALEZ PEREZ</dc:creator>
  <cp:lastModifiedBy>Usuario de Windows</cp:lastModifiedBy>
  <cp:revision>9</cp:revision>
  <dcterms:created xsi:type="dcterms:W3CDTF">2018-09-18T04:02:14Z</dcterms:created>
  <dcterms:modified xsi:type="dcterms:W3CDTF">2018-09-18T16:56:41Z</dcterms:modified>
</cp:coreProperties>
</file>