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10.gif" TargetMode="External"/><Relationship Id="rId13" Type="http://schemas.openxmlformats.org/officeDocument/2006/relationships/hyperlink" Target="17.jpg" TargetMode="External"/><Relationship Id="rId18" Type="http://schemas.openxmlformats.org/officeDocument/2006/relationships/hyperlink" Target="22.jpg" TargetMode="External"/><Relationship Id="rId3" Type="http://schemas.openxmlformats.org/officeDocument/2006/relationships/hyperlink" Target="3.jpg" TargetMode="External"/><Relationship Id="rId21" Type="http://schemas.openxmlformats.org/officeDocument/2006/relationships/hyperlink" Target="14.gif" TargetMode="External"/><Relationship Id="rId7" Type="http://schemas.openxmlformats.org/officeDocument/2006/relationships/hyperlink" Target="8.gif" TargetMode="External"/><Relationship Id="rId12" Type="http://schemas.openxmlformats.org/officeDocument/2006/relationships/hyperlink" Target="16.jpg" TargetMode="External"/><Relationship Id="rId17" Type="http://schemas.openxmlformats.org/officeDocument/2006/relationships/hyperlink" Target="21.jpg" TargetMode="External"/><Relationship Id="rId2" Type="http://schemas.openxmlformats.org/officeDocument/2006/relationships/hyperlink" Target="2.gif" TargetMode="External"/><Relationship Id="rId16" Type="http://schemas.openxmlformats.org/officeDocument/2006/relationships/hyperlink" Target="20.png" TargetMode="External"/><Relationship Id="rId20" Type="http://schemas.openxmlformats.org/officeDocument/2006/relationships/hyperlink" Target="9.jpg" TargetMode="External"/><Relationship Id="rId1" Type="http://schemas.openxmlformats.org/officeDocument/2006/relationships/hyperlink" Target="1.gif" TargetMode="External"/><Relationship Id="rId6" Type="http://schemas.openxmlformats.org/officeDocument/2006/relationships/hyperlink" Target="6.gif" TargetMode="External"/><Relationship Id="rId11" Type="http://schemas.openxmlformats.org/officeDocument/2006/relationships/hyperlink" Target="13.gif" TargetMode="External"/><Relationship Id="rId5" Type="http://schemas.openxmlformats.org/officeDocument/2006/relationships/hyperlink" Target="5.gif" TargetMode="External"/><Relationship Id="rId15" Type="http://schemas.openxmlformats.org/officeDocument/2006/relationships/hyperlink" Target="19.jpg" TargetMode="External"/><Relationship Id="rId10" Type="http://schemas.openxmlformats.org/officeDocument/2006/relationships/hyperlink" Target="12.png" TargetMode="External"/><Relationship Id="rId19" Type="http://schemas.openxmlformats.org/officeDocument/2006/relationships/hyperlink" Target="7.jpg" TargetMode="External"/><Relationship Id="rId4" Type="http://schemas.openxmlformats.org/officeDocument/2006/relationships/hyperlink" Target="4.png" TargetMode="External"/><Relationship Id="rId9" Type="http://schemas.openxmlformats.org/officeDocument/2006/relationships/hyperlink" Target="11.jpg" TargetMode="External"/><Relationship Id="rId14" Type="http://schemas.openxmlformats.org/officeDocument/2006/relationships/hyperlink" Target="18.jpg" TargetMode="External"/><Relationship Id="rId22" Type="http://schemas.openxmlformats.org/officeDocument/2006/relationships/hyperlink" Target="15.jp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8.gif" TargetMode="External"/><Relationship Id="rId13" Type="http://schemas.openxmlformats.org/officeDocument/2006/relationships/hyperlink" Target="13.gif" TargetMode="External"/><Relationship Id="rId18" Type="http://schemas.openxmlformats.org/officeDocument/2006/relationships/hyperlink" Target="18.jpg" TargetMode="External"/><Relationship Id="rId3" Type="http://schemas.openxmlformats.org/officeDocument/2006/relationships/hyperlink" Target="3.jpg" TargetMode="External"/><Relationship Id="rId21" Type="http://schemas.openxmlformats.org/officeDocument/2006/relationships/hyperlink" Target="21.jpg" TargetMode="External"/><Relationship Id="rId7" Type="http://schemas.openxmlformats.org/officeDocument/2006/relationships/hyperlink" Target="7.jpg" TargetMode="External"/><Relationship Id="rId12" Type="http://schemas.openxmlformats.org/officeDocument/2006/relationships/hyperlink" Target="12.png" TargetMode="External"/><Relationship Id="rId17" Type="http://schemas.openxmlformats.org/officeDocument/2006/relationships/hyperlink" Target="17.jpg" TargetMode="External"/><Relationship Id="rId2" Type="http://schemas.openxmlformats.org/officeDocument/2006/relationships/hyperlink" Target="2.gif" TargetMode="External"/><Relationship Id="rId16" Type="http://schemas.openxmlformats.org/officeDocument/2006/relationships/hyperlink" Target="16.jpg" TargetMode="External"/><Relationship Id="rId20" Type="http://schemas.openxmlformats.org/officeDocument/2006/relationships/hyperlink" Target="20.png" TargetMode="External"/><Relationship Id="rId1" Type="http://schemas.openxmlformats.org/officeDocument/2006/relationships/hyperlink" Target="1.gif" TargetMode="External"/><Relationship Id="rId6" Type="http://schemas.openxmlformats.org/officeDocument/2006/relationships/hyperlink" Target="6.gif" TargetMode="External"/><Relationship Id="rId11" Type="http://schemas.openxmlformats.org/officeDocument/2006/relationships/hyperlink" Target="11.jpg" TargetMode="External"/><Relationship Id="rId5" Type="http://schemas.openxmlformats.org/officeDocument/2006/relationships/hyperlink" Target="5.gif" TargetMode="External"/><Relationship Id="rId15" Type="http://schemas.openxmlformats.org/officeDocument/2006/relationships/hyperlink" Target="15.jpg" TargetMode="External"/><Relationship Id="rId10" Type="http://schemas.openxmlformats.org/officeDocument/2006/relationships/hyperlink" Target="10.gif" TargetMode="External"/><Relationship Id="rId19" Type="http://schemas.openxmlformats.org/officeDocument/2006/relationships/hyperlink" Target="19.jpg" TargetMode="External"/><Relationship Id="rId4" Type="http://schemas.openxmlformats.org/officeDocument/2006/relationships/hyperlink" Target="4.png" TargetMode="External"/><Relationship Id="rId9" Type="http://schemas.openxmlformats.org/officeDocument/2006/relationships/hyperlink" Target="9.jpg" TargetMode="External"/><Relationship Id="rId14" Type="http://schemas.openxmlformats.org/officeDocument/2006/relationships/hyperlink" Target="14.gif" TargetMode="External"/><Relationship Id="rId22" Type="http://schemas.openxmlformats.org/officeDocument/2006/relationships/hyperlink" Target="22.jp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88EFD-C9E5-42BC-8ECA-FCD81C87D4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C472BAC-3222-4637-8B0D-67EB445B65A5}">
      <dgm:prSet phldrT="[Texto]"/>
      <dgm:spPr/>
      <dgm:t>
        <a:bodyPr/>
        <a:lstStyle/>
        <a:p>
          <a:r>
            <a:rPr lang="es-MX" dirty="0"/>
            <a:t>[1973] </a:t>
          </a:r>
          <a:r>
            <a:rPr lang="es-MX" dirty="0" err="1">
              <a:hlinkClick xmlns:r="http://schemas.openxmlformats.org/officeDocument/2006/relationships" r:id="rId1" action="ppaction://hlinkfile"/>
            </a:rPr>
            <a:t>Xeros</a:t>
          </a:r>
          <a:r>
            <a:rPr lang="es-MX" dirty="0">
              <a:hlinkClick xmlns:r="http://schemas.openxmlformats.org/officeDocument/2006/relationships" r:id="rId1" action="ppaction://hlinkfile"/>
            </a:rPr>
            <a:t> Alto </a:t>
          </a:r>
          <a:endParaRPr lang="es-MX" dirty="0"/>
        </a:p>
      </dgm:t>
    </dgm:pt>
    <dgm:pt modelId="{7A131B03-7D9E-4618-AFD6-F025073CBC16}" type="parTrans" cxnId="{CA67CFD6-3702-45E6-A26E-1EBEBA5ACBE8}">
      <dgm:prSet/>
      <dgm:spPr/>
      <dgm:t>
        <a:bodyPr/>
        <a:lstStyle/>
        <a:p>
          <a:endParaRPr lang="es-MX"/>
        </a:p>
      </dgm:t>
    </dgm:pt>
    <dgm:pt modelId="{7E921EA4-B419-4D69-9D2C-3591C651DA2D}" type="sibTrans" cxnId="{CA67CFD6-3702-45E6-A26E-1EBEBA5ACBE8}">
      <dgm:prSet/>
      <dgm:spPr/>
      <dgm:t>
        <a:bodyPr/>
        <a:lstStyle/>
        <a:p>
          <a:endParaRPr lang="es-MX"/>
        </a:p>
      </dgm:t>
    </dgm:pt>
    <dgm:pt modelId="{2DB68A2C-386E-4E78-95EE-E257FFDCF3EA}">
      <dgm:prSet phldrT="[Texto]"/>
      <dgm:spPr/>
      <dgm:t>
        <a:bodyPr/>
        <a:lstStyle/>
        <a:p>
          <a:r>
            <a:rPr lang="es-MX" dirty="0"/>
            <a:t>[1974] POO Smalltalk</a:t>
          </a:r>
        </a:p>
      </dgm:t>
    </dgm:pt>
    <dgm:pt modelId="{55F75202-12FA-4557-8C1A-DB85A0DAD1CC}" type="parTrans" cxnId="{3979919A-E535-4699-8FB0-048074857662}">
      <dgm:prSet/>
      <dgm:spPr/>
      <dgm:t>
        <a:bodyPr/>
        <a:lstStyle/>
        <a:p>
          <a:endParaRPr lang="es-MX"/>
        </a:p>
      </dgm:t>
    </dgm:pt>
    <dgm:pt modelId="{C5C6E782-F166-41F3-8EE9-F4E83EC0B8A2}" type="sibTrans" cxnId="{3979919A-E535-4699-8FB0-048074857662}">
      <dgm:prSet/>
      <dgm:spPr/>
      <dgm:t>
        <a:bodyPr/>
        <a:lstStyle/>
        <a:p>
          <a:endParaRPr lang="es-MX"/>
        </a:p>
      </dgm:t>
    </dgm:pt>
    <dgm:pt modelId="{9DF98187-D89D-4E46-9244-A70E16CC2E6B}">
      <dgm:prSet phldrT="[Texto]"/>
      <dgm:spPr/>
      <dgm:t>
        <a:bodyPr/>
        <a:lstStyle/>
        <a:p>
          <a:r>
            <a:rPr lang="es-MX" dirty="0"/>
            <a:t>[1981] </a:t>
          </a:r>
          <a:r>
            <a:rPr lang="es-MX" dirty="0">
              <a:hlinkClick xmlns:r="http://schemas.openxmlformats.org/officeDocument/2006/relationships" r:id="rId2" action="ppaction://hlinkfile"/>
            </a:rPr>
            <a:t>Xerox </a:t>
          </a:r>
          <a:r>
            <a:rPr lang="es-MX" dirty="0" err="1">
              <a:hlinkClick xmlns:r="http://schemas.openxmlformats.org/officeDocument/2006/relationships" r:id="rId2" action="ppaction://hlinkfile"/>
            </a:rPr>
            <a:t>Star</a:t>
          </a:r>
          <a:r>
            <a:rPr lang="es-MX" dirty="0">
              <a:hlinkClick xmlns:r="http://schemas.openxmlformats.org/officeDocument/2006/relationships" r:id="rId2" action="ppaction://hlinkfile"/>
            </a:rPr>
            <a:t> 8010</a:t>
          </a:r>
          <a:endParaRPr lang="es-MX" dirty="0"/>
        </a:p>
      </dgm:t>
    </dgm:pt>
    <dgm:pt modelId="{A0A2BFA3-0FBD-4296-990E-6CB98F133779}" type="parTrans" cxnId="{139B40D8-9E53-487C-B963-D8D8C457A450}">
      <dgm:prSet/>
      <dgm:spPr/>
      <dgm:t>
        <a:bodyPr/>
        <a:lstStyle/>
        <a:p>
          <a:endParaRPr lang="es-MX"/>
        </a:p>
      </dgm:t>
    </dgm:pt>
    <dgm:pt modelId="{A0E84817-64D5-46EF-8751-AA7E9BF65DC2}" type="sibTrans" cxnId="{139B40D8-9E53-487C-B963-D8D8C457A450}">
      <dgm:prSet/>
      <dgm:spPr/>
      <dgm:t>
        <a:bodyPr/>
        <a:lstStyle/>
        <a:p>
          <a:endParaRPr lang="es-MX"/>
        </a:p>
      </dgm:t>
    </dgm:pt>
    <dgm:pt modelId="{15B4EA4F-55C2-43AE-906F-B625367F370D}">
      <dgm:prSet phldrT="[Texto]"/>
      <dgm:spPr/>
      <dgm:t>
        <a:bodyPr/>
        <a:lstStyle/>
        <a:p>
          <a:r>
            <a:rPr lang="es-MX" dirty="0"/>
            <a:t>[1984] </a:t>
          </a:r>
          <a:r>
            <a:rPr lang="es-MX" dirty="0">
              <a:hlinkClick xmlns:r="http://schemas.openxmlformats.org/officeDocument/2006/relationships" r:id="rId3" action="ppaction://hlinkfile"/>
            </a:rPr>
            <a:t>Apple Lisa</a:t>
          </a:r>
          <a:endParaRPr lang="es-MX" dirty="0"/>
        </a:p>
      </dgm:t>
    </dgm:pt>
    <dgm:pt modelId="{56381515-D6CA-433D-AA50-1EBA83489BAC}" type="sibTrans" cxnId="{A6E12125-9E41-4B6A-8FA7-68DAE0DE9997}">
      <dgm:prSet/>
      <dgm:spPr/>
      <dgm:t>
        <a:bodyPr/>
        <a:lstStyle/>
        <a:p>
          <a:endParaRPr lang="es-MX"/>
        </a:p>
      </dgm:t>
    </dgm:pt>
    <dgm:pt modelId="{8076E3AE-BCF0-4560-8377-A6B09E885D58}" type="parTrans" cxnId="{A6E12125-9E41-4B6A-8FA7-68DAE0DE9997}">
      <dgm:prSet/>
      <dgm:spPr/>
      <dgm:t>
        <a:bodyPr/>
        <a:lstStyle/>
        <a:p>
          <a:endParaRPr lang="es-MX"/>
        </a:p>
      </dgm:t>
    </dgm:pt>
    <dgm:pt modelId="{F4923C37-10C8-45AE-B7C3-0BF34B0420D1}">
      <dgm:prSet phldrT="[Texto]"/>
      <dgm:spPr/>
      <dgm:t>
        <a:bodyPr/>
        <a:lstStyle/>
        <a:p>
          <a:r>
            <a:rPr lang="es-MX" dirty="0"/>
            <a:t>[1985] </a:t>
          </a:r>
          <a:r>
            <a:rPr lang="es-MX" dirty="0">
              <a:hlinkClick xmlns:r="http://schemas.openxmlformats.org/officeDocument/2006/relationships" r:id="rId4" action="ppaction://hlinkfile"/>
            </a:rPr>
            <a:t>GEM</a:t>
          </a:r>
          <a:r>
            <a:rPr lang="es-MX" dirty="0"/>
            <a:t> </a:t>
          </a:r>
          <a:r>
            <a:rPr lang="es-MX" dirty="0">
              <a:hlinkClick xmlns:r="http://schemas.openxmlformats.org/officeDocument/2006/relationships" r:id="rId5" action="ppaction://hlinkfile"/>
            </a:rPr>
            <a:t>AMIGA</a:t>
          </a:r>
          <a:r>
            <a:rPr lang="es-MX" dirty="0"/>
            <a:t> </a:t>
          </a:r>
          <a:r>
            <a:rPr lang="es-MX" dirty="0">
              <a:hlinkClick xmlns:r="http://schemas.openxmlformats.org/officeDocument/2006/relationships" r:id="rId6" action="ppaction://hlinkfile"/>
            </a:rPr>
            <a:t>WINDOWS 1.0</a:t>
          </a:r>
          <a:endParaRPr lang="es-MX" dirty="0"/>
        </a:p>
      </dgm:t>
    </dgm:pt>
    <dgm:pt modelId="{3278B343-8947-4C2F-ADF7-83C501E967B2}" type="sibTrans" cxnId="{A98CBA80-7C17-44FE-86E5-B9B95FEBE363}">
      <dgm:prSet/>
      <dgm:spPr/>
      <dgm:t>
        <a:bodyPr/>
        <a:lstStyle/>
        <a:p>
          <a:endParaRPr lang="es-MX"/>
        </a:p>
      </dgm:t>
    </dgm:pt>
    <dgm:pt modelId="{6FCC2D25-60AC-44B4-B0CC-A5635C9E7046}" type="parTrans" cxnId="{A98CBA80-7C17-44FE-86E5-B9B95FEBE363}">
      <dgm:prSet/>
      <dgm:spPr/>
      <dgm:t>
        <a:bodyPr/>
        <a:lstStyle/>
        <a:p>
          <a:endParaRPr lang="es-MX"/>
        </a:p>
      </dgm:t>
    </dgm:pt>
    <dgm:pt modelId="{08B7C2FE-1696-41E4-8257-B451CA89A795}">
      <dgm:prSet phldrT="[Texto]"/>
      <dgm:spPr/>
      <dgm:t>
        <a:bodyPr/>
        <a:lstStyle/>
        <a:p>
          <a:r>
            <a:rPr lang="es-MX" dirty="0"/>
            <a:t>[1989] </a:t>
          </a:r>
          <a:r>
            <a:rPr lang="es-MX" dirty="0">
              <a:hlinkClick xmlns:r="http://schemas.openxmlformats.org/officeDocument/2006/relationships" r:id="rId7" action="ppaction://hlinkfile"/>
            </a:rPr>
            <a:t>OS/2</a:t>
          </a:r>
          <a:endParaRPr lang="es-MX" dirty="0"/>
        </a:p>
      </dgm:t>
    </dgm:pt>
    <dgm:pt modelId="{387349FD-CA76-46E1-B395-26CD4A7F00EA}" type="sibTrans" cxnId="{90AF9C4E-0BBF-402F-A1E2-3C9FD661B6EF}">
      <dgm:prSet/>
      <dgm:spPr/>
      <dgm:t>
        <a:bodyPr/>
        <a:lstStyle/>
        <a:p>
          <a:endParaRPr lang="es-MX"/>
        </a:p>
      </dgm:t>
    </dgm:pt>
    <dgm:pt modelId="{EBBF6163-C7FD-4D08-B9EC-D9231C1808D4}" type="parTrans" cxnId="{90AF9C4E-0BBF-402F-A1E2-3C9FD661B6EF}">
      <dgm:prSet/>
      <dgm:spPr/>
      <dgm:t>
        <a:bodyPr/>
        <a:lstStyle/>
        <a:p>
          <a:endParaRPr lang="es-MX"/>
        </a:p>
      </dgm:t>
    </dgm:pt>
    <dgm:pt modelId="{EFE84E9E-2ECF-466B-B86B-5ADD2DAD584F}">
      <dgm:prSet phldrT="[Texto]"/>
      <dgm:spPr/>
      <dgm:t>
        <a:bodyPr/>
        <a:lstStyle/>
        <a:p>
          <a:r>
            <a:rPr lang="es-MX" dirty="0"/>
            <a:t>[1991] </a:t>
          </a:r>
          <a:r>
            <a:rPr lang="es-MX" dirty="0">
              <a:hlinkClick xmlns:r="http://schemas.openxmlformats.org/officeDocument/2006/relationships" r:id="rId8" action="ppaction://hlinkfile"/>
            </a:rPr>
            <a:t>WINDOWS 3.0</a:t>
          </a:r>
          <a:endParaRPr lang="es-MX" dirty="0"/>
        </a:p>
      </dgm:t>
    </dgm:pt>
    <dgm:pt modelId="{BD188BF0-B9FF-400E-BEC4-289BC1506804}" type="sibTrans" cxnId="{49F25A6D-AFBF-4CC5-99B1-699AB201A7BD}">
      <dgm:prSet/>
      <dgm:spPr/>
      <dgm:t>
        <a:bodyPr/>
        <a:lstStyle/>
        <a:p>
          <a:endParaRPr lang="es-MX"/>
        </a:p>
      </dgm:t>
    </dgm:pt>
    <dgm:pt modelId="{A2127ED8-CD98-4ACD-955E-CCB43824C8D3}" type="parTrans" cxnId="{49F25A6D-AFBF-4CC5-99B1-699AB201A7BD}">
      <dgm:prSet/>
      <dgm:spPr/>
      <dgm:t>
        <a:bodyPr/>
        <a:lstStyle/>
        <a:p>
          <a:endParaRPr lang="es-MX"/>
        </a:p>
      </dgm:t>
    </dgm:pt>
    <dgm:pt modelId="{8122B233-5825-4B87-8D4A-2888499AC4F3}">
      <dgm:prSet phldrT="[Texto]"/>
      <dgm:spPr/>
      <dgm:t>
        <a:bodyPr/>
        <a:lstStyle/>
        <a:p>
          <a:r>
            <a:rPr lang="es-MX" dirty="0"/>
            <a:t>[1992] </a:t>
          </a:r>
          <a:r>
            <a:rPr lang="es-MX" dirty="0">
              <a:hlinkClick xmlns:r="http://schemas.openxmlformats.org/officeDocument/2006/relationships" r:id="rId9" action="ppaction://hlinkfile"/>
            </a:rPr>
            <a:t>MAC OS SYSTEM </a:t>
          </a:r>
          <a:r>
            <a:rPr lang="es-MX" dirty="0"/>
            <a:t>7</a:t>
          </a:r>
        </a:p>
      </dgm:t>
    </dgm:pt>
    <dgm:pt modelId="{86A7F9DC-21CC-4A60-B999-406DEE5F480E}" type="sibTrans" cxnId="{677F94C4-E791-4A1C-830E-D6445A3AEF61}">
      <dgm:prSet/>
      <dgm:spPr/>
      <dgm:t>
        <a:bodyPr/>
        <a:lstStyle/>
        <a:p>
          <a:endParaRPr lang="es-MX"/>
        </a:p>
      </dgm:t>
    </dgm:pt>
    <dgm:pt modelId="{9587D633-3A3F-48E1-A46B-54343CF05F41}" type="parTrans" cxnId="{677F94C4-E791-4A1C-830E-D6445A3AEF61}">
      <dgm:prSet/>
      <dgm:spPr/>
      <dgm:t>
        <a:bodyPr/>
        <a:lstStyle/>
        <a:p>
          <a:endParaRPr lang="es-MX"/>
        </a:p>
      </dgm:t>
    </dgm:pt>
    <dgm:pt modelId="{5352B279-C7AB-4A36-B092-4FE557961F86}">
      <dgm:prSet phldrT="[Texto]"/>
      <dgm:spPr/>
      <dgm:t>
        <a:bodyPr/>
        <a:lstStyle/>
        <a:p>
          <a:r>
            <a:rPr lang="es-MX" dirty="0"/>
            <a:t>[1993] </a:t>
          </a:r>
          <a:r>
            <a:rPr lang="es-MX" dirty="0">
              <a:hlinkClick xmlns:r="http://schemas.openxmlformats.org/officeDocument/2006/relationships" r:id="rId10" action="ppaction://hlinkfile"/>
            </a:rPr>
            <a:t>WINDOWS 3.1                 </a:t>
          </a:r>
          <a:r>
            <a:rPr lang="es-MX" dirty="0">
              <a:hlinkClick xmlns:r="http://schemas.openxmlformats.org/officeDocument/2006/relationships" r:id="rId11" action="ppaction://hlinkfile"/>
            </a:rPr>
            <a:t>OS/2 2.0</a:t>
          </a:r>
          <a:endParaRPr lang="es-MX" dirty="0"/>
        </a:p>
      </dgm:t>
    </dgm:pt>
    <dgm:pt modelId="{970D9B4A-B2FF-4119-932A-5150EF13322D}" type="sibTrans" cxnId="{076E0AF7-C763-412F-9A93-18FB86B4B045}">
      <dgm:prSet/>
      <dgm:spPr/>
      <dgm:t>
        <a:bodyPr/>
        <a:lstStyle/>
        <a:p>
          <a:endParaRPr lang="es-MX"/>
        </a:p>
      </dgm:t>
    </dgm:pt>
    <dgm:pt modelId="{FD4A4EC6-8835-4877-8199-A5DDA43E7ECF}" type="parTrans" cxnId="{076E0AF7-C763-412F-9A93-18FB86B4B045}">
      <dgm:prSet/>
      <dgm:spPr/>
      <dgm:t>
        <a:bodyPr/>
        <a:lstStyle/>
        <a:p>
          <a:endParaRPr lang="es-MX"/>
        </a:p>
      </dgm:t>
    </dgm:pt>
    <dgm:pt modelId="{BEEFC2ED-0F13-4094-976C-68C844D152D7}">
      <dgm:prSet phldrT="[Texto]"/>
      <dgm:spPr/>
      <dgm:t>
        <a:bodyPr/>
        <a:lstStyle/>
        <a:p>
          <a:r>
            <a:rPr lang="es-MX" dirty="0"/>
            <a:t>[2001]    </a:t>
          </a:r>
          <a:r>
            <a:rPr lang="es-MX" dirty="0">
              <a:hlinkClick xmlns:r="http://schemas.openxmlformats.org/officeDocument/2006/relationships" r:id="rId12" action="ppaction://hlinkfile"/>
            </a:rPr>
            <a:t>MAC OS X    </a:t>
          </a:r>
          <a:r>
            <a:rPr lang="es-MX" dirty="0">
              <a:hlinkClick xmlns:r="http://schemas.openxmlformats.org/officeDocument/2006/relationships" r:id="rId13" action="ppaction://hlinkfile"/>
            </a:rPr>
            <a:t>WINDOWS XP</a:t>
          </a:r>
          <a:endParaRPr lang="es-MX" dirty="0"/>
        </a:p>
      </dgm:t>
    </dgm:pt>
    <dgm:pt modelId="{981BE480-DE10-4457-971A-4FA220C4A692}" type="sibTrans" cxnId="{25D4DCF6-1C4E-4DFB-B812-487684DFFB60}">
      <dgm:prSet/>
      <dgm:spPr/>
      <dgm:t>
        <a:bodyPr/>
        <a:lstStyle/>
        <a:p>
          <a:endParaRPr lang="es-MX"/>
        </a:p>
      </dgm:t>
    </dgm:pt>
    <dgm:pt modelId="{A0FBF2B2-3171-4163-ADEB-7B3126584542}" type="parTrans" cxnId="{25D4DCF6-1C4E-4DFB-B812-487684DFFB60}">
      <dgm:prSet/>
      <dgm:spPr/>
      <dgm:t>
        <a:bodyPr/>
        <a:lstStyle/>
        <a:p>
          <a:endParaRPr lang="es-MX"/>
        </a:p>
      </dgm:t>
    </dgm:pt>
    <dgm:pt modelId="{B0131EF9-CCA1-4F00-A051-92180DA78637}">
      <dgm:prSet phldrT="[Texto]"/>
      <dgm:spPr/>
      <dgm:t>
        <a:bodyPr/>
        <a:lstStyle/>
        <a:p>
          <a:r>
            <a:rPr lang="es-MX" dirty="0"/>
            <a:t>[2007] </a:t>
          </a:r>
          <a:r>
            <a:rPr lang="es-MX" dirty="0">
              <a:hlinkClick xmlns:r="http://schemas.openxmlformats.org/officeDocument/2006/relationships" r:id="rId14" action="ppaction://hlinkfile"/>
            </a:rPr>
            <a:t>WINDOWS VISTA      </a:t>
          </a:r>
          <a:r>
            <a:rPr lang="es-MX" dirty="0">
              <a:hlinkClick xmlns:r="http://schemas.openxmlformats.org/officeDocument/2006/relationships" r:id="rId15" action="ppaction://hlinkfile"/>
            </a:rPr>
            <a:t>MAC OS LEOPARD</a:t>
          </a:r>
          <a:endParaRPr lang="es-MX" dirty="0"/>
        </a:p>
      </dgm:t>
    </dgm:pt>
    <dgm:pt modelId="{A46DD3E0-9F3C-407B-9530-2DBEF2117170}" type="sibTrans" cxnId="{C8AD0612-1E72-4179-9DE8-5501732B5673}">
      <dgm:prSet/>
      <dgm:spPr/>
      <dgm:t>
        <a:bodyPr/>
        <a:lstStyle/>
        <a:p>
          <a:endParaRPr lang="es-MX"/>
        </a:p>
      </dgm:t>
    </dgm:pt>
    <dgm:pt modelId="{A65FB2E8-79D5-4786-AAF0-24F676B80480}" type="parTrans" cxnId="{C8AD0612-1E72-4179-9DE8-5501732B5673}">
      <dgm:prSet/>
      <dgm:spPr/>
      <dgm:t>
        <a:bodyPr/>
        <a:lstStyle/>
        <a:p>
          <a:endParaRPr lang="es-MX"/>
        </a:p>
      </dgm:t>
    </dgm:pt>
    <dgm:pt modelId="{AF81D85B-D91C-47D7-8CA9-E75151CB88BC}">
      <dgm:prSet phldrT="[Texto]"/>
      <dgm:spPr/>
      <dgm:t>
        <a:bodyPr/>
        <a:lstStyle/>
        <a:p>
          <a:r>
            <a:rPr lang="es-MX" dirty="0"/>
            <a:t>[2010] </a:t>
          </a:r>
          <a:r>
            <a:rPr lang="es-MX" dirty="0">
              <a:hlinkClick xmlns:r="http://schemas.openxmlformats.org/officeDocument/2006/relationships" r:id="rId16" action="ppaction://hlinkfile"/>
            </a:rPr>
            <a:t>WINDOWS 7  </a:t>
          </a:r>
          <a:r>
            <a:rPr lang="es-MX" dirty="0">
              <a:hlinkClick xmlns:r="http://schemas.openxmlformats.org/officeDocument/2006/relationships" r:id="rId17" action="ppaction://hlinkfile"/>
            </a:rPr>
            <a:t>MAC OS LION</a:t>
          </a:r>
          <a:endParaRPr lang="es-MX" dirty="0"/>
        </a:p>
      </dgm:t>
    </dgm:pt>
    <dgm:pt modelId="{A7384A57-3D2E-4FDC-A8EE-89053963203F}" type="sibTrans" cxnId="{2263F96C-D42C-40A7-A2F3-27080DAE773B}">
      <dgm:prSet/>
      <dgm:spPr/>
      <dgm:t>
        <a:bodyPr/>
        <a:lstStyle/>
        <a:p>
          <a:endParaRPr lang="es-MX"/>
        </a:p>
      </dgm:t>
    </dgm:pt>
    <dgm:pt modelId="{FCB30040-3F81-4DB9-8EE6-CCC3A4CE3E4E}" type="parTrans" cxnId="{2263F96C-D42C-40A7-A2F3-27080DAE773B}">
      <dgm:prSet/>
      <dgm:spPr/>
      <dgm:t>
        <a:bodyPr/>
        <a:lstStyle/>
        <a:p>
          <a:endParaRPr lang="es-MX"/>
        </a:p>
      </dgm:t>
    </dgm:pt>
    <dgm:pt modelId="{EF4973B2-7101-4314-B5EF-A6CB4750A262}">
      <dgm:prSet phldrT="[Texto]"/>
      <dgm:spPr/>
      <dgm:t>
        <a:bodyPr/>
        <a:lstStyle/>
        <a:p>
          <a:r>
            <a:rPr lang="es-MX" dirty="0"/>
            <a:t>[ACTUAL]            </a:t>
          </a:r>
          <a:r>
            <a:rPr lang="es-MX" dirty="0">
              <a:hlinkClick xmlns:r="http://schemas.openxmlformats.org/officeDocument/2006/relationships" r:id="rId18" action="ppaction://hlinkfile"/>
            </a:rPr>
            <a:t>MOVILES</a:t>
          </a:r>
          <a:r>
            <a:rPr lang="es-MX" dirty="0"/>
            <a:t>  </a:t>
          </a:r>
        </a:p>
      </dgm:t>
    </dgm:pt>
    <dgm:pt modelId="{84AD8776-B6D0-48EA-A0BB-98ECDED7C696}" type="sibTrans" cxnId="{747491EE-A9E0-4757-B031-2DE8484F0BAB}">
      <dgm:prSet/>
      <dgm:spPr/>
      <dgm:t>
        <a:bodyPr/>
        <a:lstStyle/>
        <a:p>
          <a:endParaRPr lang="es-MX"/>
        </a:p>
      </dgm:t>
    </dgm:pt>
    <dgm:pt modelId="{3EF0B42D-15C6-408D-A995-2A48B527352A}" type="parTrans" cxnId="{747491EE-A9E0-4757-B031-2DE8484F0BAB}">
      <dgm:prSet/>
      <dgm:spPr/>
      <dgm:t>
        <a:bodyPr/>
        <a:lstStyle/>
        <a:p>
          <a:endParaRPr lang="es-MX"/>
        </a:p>
      </dgm:t>
    </dgm:pt>
    <dgm:pt modelId="{E06BDBE9-4043-43E9-8AD4-385B1D72C11D}">
      <dgm:prSet phldrT="[Texto]"/>
      <dgm:spPr/>
      <dgm:t>
        <a:bodyPr/>
        <a:lstStyle/>
        <a:p>
          <a:r>
            <a:rPr lang="es-MX" dirty="0"/>
            <a:t>[1986] </a:t>
          </a:r>
          <a:r>
            <a:rPr lang="es-MX" dirty="0">
              <a:hlinkClick xmlns:r="http://schemas.openxmlformats.org/officeDocument/2006/relationships" r:id="rId19" action="ppaction://hlinkfile"/>
            </a:rPr>
            <a:t>IRIX 3</a:t>
          </a:r>
          <a:endParaRPr lang="es-MX" dirty="0"/>
        </a:p>
      </dgm:t>
    </dgm:pt>
    <dgm:pt modelId="{260180F1-B79B-4B9D-81EF-D723FE66516C}" type="parTrans" cxnId="{601DA499-0307-4B63-A2EB-F41C41C007F0}">
      <dgm:prSet/>
      <dgm:spPr/>
      <dgm:t>
        <a:bodyPr/>
        <a:lstStyle/>
        <a:p>
          <a:endParaRPr lang="es-MX"/>
        </a:p>
      </dgm:t>
    </dgm:pt>
    <dgm:pt modelId="{C87416C7-6F19-4C3E-A385-B132286CE517}" type="sibTrans" cxnId="{601DA499-0307-4B63-A2EB-F41C41C007F0}">
      <dgm:prSet/>
      <dgm:spPr/>
      <dgm:t>
        <a:bodyPr/>
        <a:lstStyle/>
        <a:p>
          <a:endParaRPr lang="es-MX"/>
        </a:p>
      </dgm:t>
    </dgm:pt>
    <dgm:pt modelId="{9EEE0D63-C211-4AA3-8E79-FC25D541D6FD}">
      <dgm:prSet phldrT="[Texto]"/>
      <dgm:spPr/>
      <dgm:t>
        <a:bodyPr/>
        <a:lstStyle/>
        <a:p>
          <a:r>
            <a:rPr lang="es-MX" dirty="0"/>
            <a:t>[1990] </a:t>
          </a:r>
          <a:r>
            <a:rPr lang="es-MX" dirty="0">
              <a:hlinkClick xmlns:r="http://schemas.openxmlformats.org/officeDocument/2006/relationships" r:id="rId20" action="ppaction://hlinkfile"/>
            </a:rPr>
            <a:t>NeXSTEP</a:t>
          </a:r>
          <a:r>
            <a:rPr lang="es-MX" dirty="0"/>
            <a:t> </a:t>
          </a:r>
        </a:p>
      </dgm:t>
    </dgm:pt>
    <dgm:pt modelId="{DA4F6ED5-D478-401D-B0BF-BF1425ED9F52}" type="parTrans" cxnId="{8C15F3E6-25AE-42D5-B143-3D209F04DB60}">
      <dgm:prSet/>
      <dgm:spPr/>
      <dgm:t>
        <a:bodyPr/>
        <a:lstStyle/>
        <a:p>
          <a:endParaRPr lang="es-MX"/>
        </a:p>
      </dgm:t>
    </dgm:pt>
    <dgm:pt modelId="{42E6DE7E-0FD3-4306-BE35-FAE438096211}" type="sibTrans" cxnId="{8C15F3E6-25AE-42D5-B143-3D209F04DB60}">
      <dgm:prSet/>
      <dgm:spPr/>
      <dgm:t>
        <a:bodyPr/>
        <a:lstStyle/>
        <a:p>
          <a:endParaRPr lang="es-MX"/>
        </a:p>
      </dgm:t>
    </dgm:pt>
    <dgm:pt modelId="{F44AB1B0-645F-458E-BDDD-D8B60C47CC1C}">
      <dgm:prSet phldrT="[Texto]"/>
      <dgm:spPr/>
      <dgm:t>
        <a:bodyPr/>
        <a:lstStyle/>
        <a:p>
          <a:r>
            <a:rPr lang="es-MX" dirty="0"/>
            <a:t>[1995] </a:t>
          </a:r>
          <a:r>
            <a:rPr lang="es-MX" dirty="0">
              <a:hlinkClick xmlns:r="http://schemas.openxmlformats.org/officeDocument/2006/relationships" r:id="rId21" action="ppaction://hlinkfile"/>
            </a:rPr>
            <a:t>WINDOWS 95</a:t>
          </a:r>
          <a:endParaRPr lang="es-MX" dirty="0"/>
        </a:p>
      </dgm:t>
    </dgm:pt>
    <dgm:pt modelId="{0B353564-58D2-4AA9-8D6F-45D6022F4D0B}" type="parTrans" cxnId="{A1DF5E01-A978-4E0B-87B2-BC2DCCC2A74F}">
      <dgm:prSet/>
      <dgm:spPr/>
      <dgm:t>
        <a:bodyPr/>
        <a:lstStyle/>
        <a:p>
          <a:endParaRPr lang="es-MX"/>
        </a:p>
      </dgm:t>
    </dgm:pt>
    <dgm:pt modelId="{EA734C5C-6295-48FC-A40C-7BCFCF9D4259}" type="sibTrans" cxnId="{A1DF5E01-A978-4E0B-87B2-BC2DCCC2A74F}">
      <dgm:prSet/>
      <dgm:spPr/>
      <dgm:t>
        <a:bodyPr/>
        <a:lstStyle/>
        <a:p>
          <a:endParaRPr lang="es-MX"/>
        </a:p>
      </dgm:t>
    </dgm:pt>
    <dgm:pt modelId="{5C4976E3-6690-4099-94EE-91C8315A3303}">
      <dgm:prSet phldrT="[Texto]"/>
      <dgm:spPr/>
      <dgm:t>
        <a:bodyPr/>
        <a:lstStyle/>
        <a:p>
          <a:r>
            <a:rPr lang="es-MX" dirty="0"/>
            <a:t>[1998] </a:t>
          </a:r>
          <a:r>
            <a:rPr lang="es-MX" dirty="0">
              <a:hlinkClick xmlns:r="http://schemas.openxmlformats.org/officeDocument/2006/relationships" r:id="rId22" action="ppaction://hlinkfile"/>
            </a:rPr>
            <a:t>WINDOWS 98</a:t>
          </a:r>
          <a:endParaRPr lang="es-MX" dirty="0"/>
        </a:p>
      </dgm:t>
    </dgm:pt>
    <dgm:pt modelId="{8E38A507-3FB8-4AA4-8A37-5AFE970D44E9}" type="parTrans" cxnId="{50BF71A3-53F5-4320-803A-DE9473D3BE02}">
      <dgm:prSet/>
      <dgm:spPr/>
      <dgm:t>
        <a:bodyPr/>
        <a:lstStyle/>
        <a:p>
          <a:endParaRPr lang="es-MX"/>
        </a:p>
      </dgm:t>
    </dgm:pt>
    <dgm:pt modelId="{471F7AD1-F43C-4729-A073-8A12B9978D2C}" type="sibTrans" cxnId="{50BF71A3-53F5-4320-803A-DE9473D3BE02}">
      <dgm:prSet/>
      <dgm:spPr/>
      <dgm:t>
        <a:bodyPr/>
        <a:lstStyle/>
        <a:p>
          <a:endParaRPr lang="es-MX"/>
        </a:p>
      </dgm:t>
    </dgm:pt>
    <dgm:pt modelId="{3F40D506-6EA5-453B-A1C7-FA2F196B1EDC}" type="pres">
      <dgm:prSet presAssocID="{DC388EFD-C9E5-42BC-8ECA-FCD81C87D472}" presName="Name0" presStyleCnt="0">
        <dgm:presLayoutVars>
          <dgm:dir/>
          <dgm:resizeHandles val="exact"/>
        </dgm:presLayoutVars>
      </dgm:prSet>
      <dgm:spPr/>
    </dgm:pt>
    <dgm:pt modelId="{F3361A5C-032A-451D-A8D4-90A2BD4E5CB5}" type="pres">
      <dgm:prSet presAssocID="{DC388EFD-C9E5-42BC-8ECA-FCD81C87D472}" presName="arrow" presStyleLbl="bgShp" presStyleIdx="0" presStyleCnt="1"/>
      <dgm:spPr/>
    </dgm:pt>
    <dgm:pt modelId="{11A42118-3834-4402-BE8B-9E83CCE2EE6E}" type="pres">
      <dgm:prSet presAssocID="{DC388EFD-C9E5-42BC-8ECA-FCD81C87D472}" presName="points" presStyleCnt="0"/>
      <dgm:spPr/>
    </dgm:pt>
    <dgm:pt modelId="{8AF744E3-B6B4-4A7A-8682-D8E44413163E}" type="pres">
      <dgm:prSet presAssocID="{4C472BAC-3222-4637-8B0D-67EB445B65A5}" presName="compositeA" presStyleCnt="0"/>
      <dgm:spPr/>
    </dgm:pt>
    <dgm:pt modelId="{A4BD47F0-5F5A-4DE8-8A80-178B7A1D1B57}" type="pres">
      <dgm:prSet presAssocID="{4C472BAC-3222-4637-8B0D-67EB445B65A5}" presName="textA" presStyleLbl="revTx" presStyleIdx="0" presStyleCnt="17">
        <dgm:presLayoutVars>
          <dgm:bulletEnabled val="1"/>
        </dgm:presLayoutVars>
      </dgm:prSet>
      <dgm:spPr/>
    </dgm:pt>
    <dgm:pt modelId="{48B40B9B-7F8F-4DE1-9497-894CAE52B111}" type="pres">
      <dgm:prSet presAssocID="{4C472BAC-3222-4637-8B0D-67EB445B65A5}" presName="circleA" presStyleLbl="node1" presStyleIdx="0" presStyleCnt="17"/>
      <dgm:spPr/>
    </dgm:pt>
    <dgm:pt modelId="{ACB32A2E-CF33-4417-A70E-514C15CF81EC}" type="pres">
      <dgm:prSet presAssocID="{4C472BAC-3222-4637-8B0D-67EB445B65A5}" presName="spaceA" presStyleCnt="0"/>
      <dgm:spPr/>
    </dgm:pt>
    <dgm:pt modelId="{D2B34984-985F-453F-AB28-D1C83FFC5705}" type="pres">
      <dgm:prSet presAssocID="{7E921EA4-B419-4D69-9D2C-3591C651DA2D}" presName="space" presStyleCnt="0"/>
      <dgm:spPr/>
    </dgm:pt>
    <dgm:pt modelId="{C41FCE92-C54A-43BF-9B80-BE97F5489CB1}" type="pres">
      <dgm:prSet presAssocID="{2DB68A2C-386E-4E78-95EE-E257FFDCF3EA}" presName="compositeB" presStyleCnt="0"/>
      <dgm:spPr/>
    </dgm:pt>
    <dgm:pt modelId="{55E6621D-789C-464F-8503-32B0CA522930}" type="pres">
      <dgm:prSet presAssocID="{2DB68A2C-386E-4E78-95EE-E257FFDCF3EA}" presName="textB" presStyleLbl="revTx" presStyleIdx="1" presStyleCnt="17">
        <dgm:presLayoutVars>
          <dgm:bulletEnabled val="1"/>
        </dgm:presLayoutVars>
      </dgm:prSet>
      <dgm:spPr/>
    </dgm:pt>
    <dgm:pt modelId="{72778BEC-4C4E-4456-9AFF-7148D8A6BF35}" type="pres">
      <dgm:prSet presAssocID="{2DB68A2C-386E-4E78-95EE-E257FFDCF3EA}" presName="circleB" presStyleLbl="node1" presStyleIdx="1" presStyleCnt="17"/>
      <dgm:spPr/>
    </dgm:pt>
    <dgm:pt modelId="{0C50F14D-C932-4C0B-9CD7-B3D73F61BDFD}" type="pres">
      <dgm:prSet presAssocID="{2DB68A2C-386E-4E78-95EE-E257FFDCF3EA}" presName="spaceB" presStyleCnt="0"/>
      <dgm:spPr/>
    </dgm:pt>
    <dgm:pt modelId="{A55C4AA8-3186-454D-862B-6E6559C875FC}" type="pres">
      <dgm:prSet presAssocID="{C5C6E782-F166-41F3-8EE9-F4E83EC0B8A2}" presName="space" presStyleCnt="0"/>
      <dgm:spPr/>
    </dgm:pt>
    <dgm:pt modelId="{2E5FA47A-427D-4C85-BD50-994549FB903C}" type="pres">
      <dgm:prSet presAssocID="{9DF98187-D89D-4E46-9244-A70E16CC2E6B}" presName="compositeA" presStyleCnt="0"/>
      <dgm:spPr/>
    </dgm:pt>
    <dgm:pt modelId="{D84B1DF5-2A14-4ED4-8571-B42499D240B8}" type="pres">
      <dgm:prSet presAssocID="{9DF98187-D89D-4E46-9244-A70E16CC2E6B}" presName="textA" presStyleLbl="revTx" presStyleIdx="2" presStyleCnt="17">
        <dgm:presLayoutVars>
          <dgm:bulletEnabled val="1"/>
        </dgm:presLayoutVars>
      </dgm:prSet>
      <dgm:spPr/>
    </dgm:pt>
    <dgm:pt modelId="{C41524E9-AB12-429B-9C89-9A3A022A9E09}" type="pres">
      <dgm:prSet presAssocID="{9DF98187-D89D-4E46-9244-A70E16CC2E6B}" presName="circleA" presStyleLbl="node1" presStyleIdx="2" presStyleCnt="17"/>
      <dgm:spPr/>
    </dgm:pt>
    <dgm:pt modelId="{13B5A8F2-6A61-4B85-9384-326080DAD9DD}" type="pres">
      <dgm:prSet presAssocID="{9DF98187-D89D-4E46-9244-A70E16CC2E6B}" presName="spaceA" presStyleCnt="0"/>
      <dgm:spPr/>
    </dgm:pt>
    <dgm:pt modelId="{E3868031-6500-438F-8E0B-985E573B272D}" type="pres">
      <dgm:prSet presAssocID="{A0E84817-64D5-46EF-8751-AA7E9BF65DC2}" presName="space" presStyleCnt="0"/>
      <dgm:spPr/>
    </dgm:pt>
    <dgm:pt modelId="{31F9F3DD-1D18-4073-BBCE-E412ECAFA3FD}" type="pres">
      <dgm:prSet presAssocID="{15B4EA4F-55C2-43AE-906F-B625367F370D}" presName="compositeB" presStyleCnt="0"/>
      <dgm:spPr/>
    </dgm:pt>
    <dgm:pt modelId="{443ED7C6-F8FD-4C15-851B-D2E439FCB31C}" type="pres">
      <dgm:prSet presAssocID="{15B4EA4F-55C2-43AE-906F-B625367F370D}" presName="textB" presStyleLbl="revTx" presStyleIdx="3" presStyleCnt="17">
        <dgm:presLayoutVars>
          <dgm:bulletEnabled val="1"/>
        </dgm:presLayoutVars>
      </dgm:prSet>
      <dgm:spPr/>
    </dgm:pt>
    <dgm:pt modelId="{4EE75F56-5511-4332-8F96-49A246846756}" type="pres">
      <dgm:prSet presAssocID="{15B4EA4F-55C2-43AE-906F-B625367F370D}" presName="circleB" presStyleLbl="node1" presStyleIdx="3" presStyleCnt="17"/>
      <dgm:spPr/>
    </dgm:pt>
    <dgm:pt modelId="{8F2966C1-6E80-451F-A580-5BB5DAA19025}" type="pres">
      <dgm:prSet presAssocID="{15B4EA4F-55C2-43AE-906F-B625367F370D}" presName="spaceB" presStyleCnt="0"/>
      <dgm:spPr/>
    </dgm:pt>
    <dgm:pt modelId="{451A0D28-B936-49DD-9985-6390128B10E4}" type="pres">
      <dgm:prSet presAssocID="{56381515-D6CA-433D-AA50-1EBA83489BAC}" presName="space" presStyleCnt="0"/>
      <dgm:spPr/>
    </dgm:pt>
    <dgm:pt modelId="{22125A46-C453-4453-8A56-EFA7995474B5}" type="pres">
      <dgm:prSet presAssocID="{F4923C37-10C8-45AE-B7C3-0BF34B0420D1}" presName="compositeA" presStyleCnt="0"/>
      <dgm:spPr/>
    </dgm:pt>
    <dgm:pt modelId="{0258D836-FF3F-4A3E-BD39-32AB3AC88786}" type="pres">
      <dgm:prSet presAssocID="{F4923C37-10C8-45AE-B7C3-0BF34B0420D1}" presName="textA" presStyleLbl="revTx" presStyleIdx="4" presStyleCnt="17">
        <dgm:presLayoutVars>
          <dgm:bulletEnabled val="1"/>
        </dgm:presLayoutVars>
      </dgm:prSet>
      <dgm:spPr/>
    </dgm:pt>
    <dgm:pt modelId="{23A0E69C-F761-466D-8B2B-3A4DF908B3EC}" type="pres">
      <dgm:prSet presAssocID="{F4923C37-10C8-45AE-B7C3-0BF34B0420D1}" presName="circleA" presStyleLbl="node1" presStyleIdx="4" presStyleCnt="17"/>
      <dgm:spPr/>
    </dgm:pt>
    <dgm:pt modelId="{5D2CFCF7-2A89-4891-BE52-B449BFFCDE7E}" type="pres">
      <dgm:prSet presAssocID="{F4923C37-10C8-45AE-B7C3-0BF34B0420D1}" presName="spaceA" presStyleCnt="0"/>
      <dgm:spPr/>
    </dgm:pt>
    <dgm:pt modelId="{6A5311DC-7442-4EEB-B7E0-457BF0BA4BD0}" type="pres">
      <dgm:prSet presAssocID="{3278B343-8947-4C2F-ADF7-83C501E967B2}" presName="space" presStyleCnt="0"/>
      <dgm:spPr/>
    </dgm:pt>
    <dgm:pt modelId="{F69795F0-D655-4724-B44D-13E3C9715D7A}" type="pres">
      <dgm:prSet presAssocID="{E06BDBE9-4043-43E9-8AD4-385B1D72C11D}" presName="compositeB" presStyleCnt="0"/>
      <dgm:spPr/>
    </dgm:pt>
    <dgm:pt modelId="{D09C4F2D-3CB7-416D-931E-3E18D9F47388}" type="pres">
      <dgm:prSet presAssocID="{E06BDBE9-4043-43E9-8AD4-385B1D72C11D}" presName="textB" presStyleLbl="revTx" presStyleIdx="5" presStyleCnt="17">
        <dgm:presLayoutVars>
          <dgm:bulletEnabled val="1"/>
        </dgm:presLayoutVars>
      </dgm:prSet>
      <dgm:spPr/>
    </dgm:pt>
    <dgm:pt modelId="{6EAE97FF-2813-45DC-965C-ABFD62C08BEE}" type="pres">
      <dgm:prSet presAssocID="{E06BDBE9-4043-43E9-8AD4-385B1D72C11D}" presName="circleB" presStyleLbl="node1" presStyleIdx="5" presStyleCnt="17"/>
      <dgm:spPr/>
    </dgm:pt>
    <dgm:pt modelId="{909366D5-EB43-4F14-B796-EBFCED4008A4}" type="pres">
      <dgm:prSet presAssocID="{E06BDBE9-4043-43E9-8AD4-385B1D72C11D}" presName="spaceB" presStyleCnt="0"/>
      <dgm:spPr/>
    </dgm:pt>
    <dgm:pt modelId="{74396CDE-20F8-4260-B6A4-3A63C6FC4FF5}" type="pres">
      <dgm:prSet presAssocID="{C87416C7-6F19-4C3E-A385-B132286CE517}" presName="space" presStyleCnt="0"/>
      <dgm:spPr/>
    </dgm:pt>
    <dgm:pt modelId="{8E01F621-2B9C-40DB-86A3-58B4D2EA5897}" type="pres">
      <dgm:prSet presAssocID="{08B7C2FE-1696-41E4-8257-B451CA89A795}" presName="compositeA" presStyleCnt="0"/>
      <dgm:spPr/>
    </dgm:pt>
    <dgm:pt modelId="{58DA8333-897F-4EA3-B7D4-9647D51E57F5}" type="pres">
      <dgm:prSet presAssocID="{08B7C2FE-1696-41E4-8257-B451CA89A795}" presName="textA" presStyleLbl="revTx" presStyleIdx="6" presStyleCnt="17">
        <dgm:presLayoutVars>
          <dgm:bulletEnabled val="1"/>
        </dgm:presLayoutVars>
      </dgm:prSet>
      <dgm:spPr/>
    </dgm:pt>
    <dgm:pt modelId="{4CA62BCE-F143-4794-9CEF-1B6206ABACF1}" type="pres">
      <dgm:prSet presAssocID="{08B7C2FE-1696-41E4-8257-B451CA89A795}" presName="circleA" presStyleLbl="node1" presStyleIdx="6" presStyleCnt="17"/>
      <dgm:spPr/>
    </dgm:pt>
    <dgm:pt modelId="{BF4DD62C-CDDF-4F5C-B340-CD7BCF8DF8B4}" type="pres">
      <dgm:prSet presAssocID="{08B7C2FE-1696-41E4-8257-B451CA89A795}" presName="spaceA" presStyleCnt="0"/>
      <dgm:spPr/>
    </dgm:pt>
    <dgm:pt modelId="{0CE28438-9375-43E6-864C-ED2F41CCBBEA}" type="pres">
      <dgm:prSet presAssocID="{387349FD-CA76-46E1-B395-26CD4A7F00EA}" presName="space" presStyleCnt="0"/>
      <dgm:spPr/>
    </dgm:pt>
    <dgm:pt modelId="{1E3F9A45-51B2-49D8-A42B-6C82DDFAD07A}" type="pres">
      <dgm:prSet presAssocID="{9EEE0D63-C211-4AA3-8E79-FC25D541D6FD}" presName="compositeB" presStyleCnt="0"/>
      <dgm:spPr/>
    </dgm:pt>
    <dgm:pt modelId="{DF761F42-A1D4-4CF0-AFF7-61727663B08C}" type="pres">
      <dgm:prSet presAssocID="{9EEE0D63-C211-4AA3-8E79-FC25D541D6FD}" presName="textB" presStyleLbl="revTx" presStyleIdx="7" presStyleCnt="17">
        <dgm:presLayoutVars>
          <dgm:bulletEnabled val="1"/>
        </dgm:presLayoutVars>
      </dgm:prSet>
      <dgm:spPr/>
    </dgm:pt>
    <dgm:pt modelId="{DD185BE6-3A80-44DC-909F-7147FAAF8E93}" type="pres">
      <dgm:prSet presAssocID="{9EEE0D63-C211-4AA3-8E79-FC25D541D6FD}" presName="circleB" presStyleLbl="node1" presStyleIdx="7" presStyleCnt="17"/>
      <dgm:spPr/>
    </dgm:pt>
    <dgm:pt modelId="{555586BC-F4E9-4B96-A41A-6154788CD668}" type="pres">
      <dgm:prSet presAssocID="{9EEE0D63-C211-4AA3-8E79-FC25D541D6FD}" presName="spaceB" presStyleCnt="0"/>
      <dgm:spPr/>
    </dgm:pt>
    <dgm:pt modelId="{89A7537E-DBC8-47FE-A8F7-A4C90602077C}" type="pres">
      <dgm:prSet presAssocID="{42E6DE7E-0FD3-4306-BE35-FAE438096211}" presName="space" presStyleCnt="0"/>
      <dgm:spPr/>
    </dgm:pt>
    <dgm:pt modelId="{90E0D1B3-9798-41D4-861E-83137B3F5DCD}" type="pres">
      <dgm:prSet presAssocID="{EFE84E9E-2ECF-466B-B86B-5ADD2DAD584F}" presName="compositeA" presStyleCnt="0"/>
      <dgm:spPr/>
    </dgm:pt>
    <dgm:pt modelId="{F9A656B5-094C-4D2B-8FCB-FF1FE44687C8}" type="pres">
      <dgm:prSet presAssocID="{EFE84E9E-2ECF-466B-B86B-5ADD2DAD584F}" presName="textA" presStyleLbl="revTx" presStyleIdx="8" presStyleCnt="17">
        <dgm:presLayoutVars>
          <dgm:bulletEnabled val="1"/>
        </dgm:presLayoutVars>
      </dgm:prSet>
      <dgm:spPr/>
    </dgm:pt>
    <dgm:pt modelId="{1ECBDFD4-46CD-4C2B-A137-A1B713152484}" type="pres">
      <dgm:prSet presAssocID="{EFE84E9E-2ECF-466B-B86B-5ADD2DAD584F}" presName="circleA" presStyleLbl="node1" presStyleIdx="8" presStyleCnt="17"/>
      <dgm:spPr/>
    </dgm:pt>
    <dgm:pt modelId="{F7DE7A92-8F99-465D-AB70-5F54634DEB98}" type="pres">
      <dgm:prSet presAssocID="{EFE84E9E-2ECF-466B-B86B-5ADD2DAD584F}" presName="spaceA" presStyleCnt="0"/>
      <dgm:spPr/>
    </dgm:pt>
    <dgm:pt modelId="{38E66B9A-74C0-49D2-B9D4-20482903296C}" type="pres">
      <dgm:prSet presAssocID="{BD188BF0-B9FF-400E-BEC4-289BC1506804}" presName="space" presStyleCnt="0"/>
      <dgm:spPr/>
    </dgm:pt>
    <dgm:pt modelId="{54EB5624-C559-421E-9B7C-9A497C549EA5}" type="pres">
      <dgm:prSet presAssocID="{8122B233-5825-4B87-8D4A-2888499AC4F3}" presName="compositeB" presStyleCnt="0"/>
      <dgm:spPr/>
    </dgm:pt>
    <dgm:pt modelId="{E5D629CD-2A5C-4478-87E5-98E534156A15}" type="pres">
      <dgm:prSet presAssocID="{8122B233-5825-4B87-8D4A-2888499AC4F3}" presName="textB" presStyleLbl="revTx" presStyleIdx="9" presStyleCnt="17">
        <dgm:presLayoutVars>
          <dgm:bulletEnabled val="1"/>
        </dgm:presLayoutVars>
      </dgm:prSet>
      <dgm:spPr/>
    </dgm:pt>
    <dgm:pt modelId="{93C0AF05-B5BA-4563-B884-85C683EDA9A7}" type="pres">
      <dgm:prSet presAssocID="{8122B233-5825-4B87-8D4A-2888499AC4F3}" presName="circleB" presStyleLbl="node1" presStyleIdx="9" presStyleCnt="17"/>
      <dgm:spPr/>
    </dgm:pt>
    <dgm:pt modelId="{587309CB-6946-4B37-ADA1-74A2D6CFE514}" type="pres">
      <dgm:prSet presAssocID="{8122B233-5825-4B87-8D4A-2888499AC4F3}" presName="spaceB" presStyleCnt="0"/>
      <dgm:spPr/>
    </dgm:pt>
    <dgm:pt modelId="{A8C51B63-19CC-45C7-BF7B-5A352F5F031C}" type="pres">
      <dgm:prSet presAssocID="{86A7F9DC-21CC-4A60-B999-406DEE5F480E}" presName="space" presStyleCnt="0"/>
      <dgm:spPr/>
    </dgm:pt>
    <dgm:pt modelId="{096426AA-3DEC-4CE1-A40F-29807CD7ACEB}" type="pres">
      <dgm:prSet presAssocID="{5352B279-C7AB-4A36-B092-4FE557961F86}" presName="compositeA" presStyleCnt="0"/>
      <dgm:spPr/>
    </dgm:pt>
    <dgm:pt modelId="{A27F4C54-06A0-49E4-AE35-E36817CBB5B4}" type="pres">
      <dgm:prSet presAssocID="{5352B279-C7AB-4A36-B092-4FE557961F86}" presName="textA" presStyleLbl="revTx" presStyleIdx="10" presStyleCnt="17">
        <dgm:presLayoutVars>
          <dgm:bulletEnabled val="1"/>
        </dgm:presLayoutVars>
      </dgm:prSet>
      <dgm:spPr/>
    </dgm:pt>
    <dgm:pt modelId="{FF7C3A41-78CB-4075-840C-1110FFBFFC7A}" type="pres">
      <dgm:prSet presAssocID="{5352B279-C7AB-4A36-B092-4FE557961F86}" presName="circleA" presStyleLbl="node1" presStyleIdx="10" presStyleCnt="17"/>
      <dgm:spPr/>
    </dgm:pt>
    <dgm:pt modelId="{78A3A27F-FFD3-473D-B923-C7D2AB2EE5BE}" type="pres">
      <dgm:prSet presAssocID="{5352B279-C7AB-4A36-B092-4FE557961F86}" presName="spaceA" presStyleCnt="0"/>
      <dgm:spPr/>
    </dgm:pt>
    <dgm:pt modelId="{8A88BCD2-D515-4145-8FD3-DC5C49CD5B57}" type="pres">
      <dgm:prSet presAssocID="{970D9B4A-B2FF-4119-932A-5150EF13322D}" presName="space" presStyleCnt="0"/>
      <dgm:spPr/>
    </dgm:pt>
    <dgm:pt modelId="{0C8BD95C-8A64-4278-81AF-0912178A94D4}" type="pres">
      <dgm:prSet presAssocID="{F44AB1B0-645F-458E-BDDD-D8B60C47CC1C}" presName="compositeB" presStyleCnt="0"/>
      <dgm:spPr/>
    </dgm:pt>
    <dgm:pt modelId="{DB48F60A-6168-4075-958A-48B807AF135E}" type="pres">
      <dgm:prSet presAssocID="{F44AB1B0-645F-458E-BDDD-D8B60C47CC1C}" presName="textB" presStyleLbl="revTx" presStyleIdx="11" presStyleCnt="17">
        <dgm:presLayoutVars>
          <dgm:bulletEnabled val="1"/>
        </dgm:presLayoutVars>
      </dgm:prSet>
      <dgm:spPr/>
    </dgm:pt>
    <dgm:pt modelId="{8EE4F34B-F13A-4699-878D-B1CAC77B6E72}" type="pres">
      <dgm:prSet presAssocID="{F44AB1B0-645F-458E-BDDD-D8B60C47CC1C}" presName="circleB" presStyleLbl="node1" presStyleIdx="11" presStyleCnt="17"/>
      <dgm:spPr/>
    </dgm:pt>
    <dgm:pt modelId="{ECE2E2F1-C213-406F-9748-8958DB71581A}" type="pres">
      <dgm:prSet presAssocID="{F44AB1B0-645F-458E-BDDD-D8B60C47CC1C}" presName="spaceB" presStyleCnt="0"/>
      <dgm:spPr/>
    </dgm:pt>
    <dgm:pt modelId="{C3734A08-B792-415F-AB56-FC34968F0DC2}" type="pres">
      <dgm:prSet presAssocID="{EA734C5C-6295-48FC-A40C-7BCFCF9D4259}" presName="space" presStyleCnt="0"/>
      <dgm:spPr/>
    </dgm:pt>
    <dgm:pt modelId="{861D0851-817E-489D-A7F5-67DDD999E4E0}" type="pres">
      <dgm:prSet presAssocID="{5C4976E3-6690-4099-94EE-91C8315A3303}" presName="compositeA" presStyleCnt="0"/>
      <dgm:spPr/>
    </dgm:pt>
    <dgm:pt modelId="{784D0CB4-8937-4CED-9B9D-79827A9F312F}" type="pres">
      <dgm:prSet presAssocID="{5C4976E3-6690-4099-94EE-91C8315A3303}" presName="textA" presStyleLbl="revTx" presStyleIdx="12" presStyleCnt="17">
        <dgm:presLayoutVars>
          <dgm:bulletEnabled val="1"/>
        </dgm:presLayoutVars>
      </dgm:prSet>
      <dgm:spPr/>
    </dgm:pt>
    <dgm:pt modelId="{B1C1AAA1-7BF2-4934-B108-21FB9BD311D7}" type="pres">
      <dgm:prSet presAssocID="{5C4976E3-6690-4099-94EE-91C8315A3303}" presName="circleA" presStyleLbl="node1" presStyleIdx="12" presStyleCnt="17"/>
      <dgm:spPr/>
    </dgm:pt>
    <dgm:pt modelId="{234A169C-6084-4B21-AA50-FAF71E885C7B}" type="pres">
      <dgm:prSet presAssocID="{5C4976E3-6690-4099-94EE-91C8315A3303}" presName="spaceA" presStyleCnt="0"/>
      <dgm:spPr/>
    </dgm:pt>
    <dgm:pt modelId="{8C3C3C89-BF21-4DC3-81C4-66D39173A805}" type="pres">
      <dgm:prSet presAssocID="{471F7AD1-F43C-4729-A073-8A12B9978D2C}" presName="space" presStyleCnt="0"/>
      <dgm:spPr/>
    </dgm:pt>
    <dgm:pt modelId="{0823A870-D2EF-4DD4-BFBE-88289018D6A2}" type="pres">
      <dgm:prSet presAssocID="{BEEFC2ED-0F13-4094-976C-68C844D152D7}" presName="compositeB" presStyleCnt="0"/>
      <dgm:spPr/>
    </dgm:pt>
    <dgm:pt modelId="{7D8C3E90-17F8-4893-A68D-E19337AC8C7B}" type="pres">
      <dgm:prSet presAssocID="{BEEFC2ED-0F13-4094-976C-68C844D152D7}" presName="textB" presStyleLbl="revTx" presStyleIdx="13" presStyleCnt="17">
        <dgm:presLayoutVars>
          <dgm:bulletEnabled val="1"/>
        </dgm:presLayoutVars>
      </dgm:prSet>
      <dgm:spPr/>
    </dgm:pt>
    <dgm:pt modelId="{407B20E6-1696-4D73-8814-8DDB5BB1F3EE}" type="pres">
      <dgm:prSet presAssocID="{BEEFC2ED-0F13-4094-976C-68C844D152D7}" presName="circleB" presStyleLbl="node1" presStyleIdx="13" presStyleCnt="17"/>
      <dgm:spPr/>
    </dgm:pt>
    <dgm:pt modelId="{560F9A98-2072-4A7E-B04E-F81113983B16}" type="pres">
      <dgm:prSet presAssocID="{BEEFC2ED-0F13-4094-976C-68C844D152D7}" presName="spaceB" presStyleCnt="0"/>
      <dgm:spPr/>
    </dgm:pt>
    <dgm:pt modelId="{A9361BAD-45AF-4270-AF89-83A9779E48C0}" type="pres">
      <dgm:prSet presAssocID="{981BE480-DE10-4457-971A-4FA220C4A692}" presName="space" presStyleCnt="0"/>
      <dgm:spPr/>
    </dgm:pt>
    <dgm:pt modelId="{42D61624-3B2C-44E8-8341-6A7274880612}" type="pres">
      <dgm:prSet presAssocID="{B0131EF9-CCA1-4F00-A051-92180DA78637}" presName="compositeA" presStyleCnt="0"/>
      <dgm:spPr/>
    </dgm:pt>
    <dgm:pt modelId="{BC1A2EB9-5A3F-4D43-8555-CDDAE7ED523D}" type="pres">
      <dgm:prSet presAssocID="{B0131EF9-CCA1-4F00-A051-92180DA78637}" presName="textA" presStyleLbl="revTx" presStyleIdx="14" presStyleCnt="17">
        <dgm:presLayoutVars>
          <dgm:bulletEnabled val="1"/>
        </dgm:presLayoutVars>
      </dgm:prSet>
      <dgm:spPr/>
    </dgm:pt>
    <dgm:pt modelId="{B66426F3-B4DE-495A-9969-143F502BBE2B}" type="pres">
      <dgm:prSet presAssocID="{B0131EF9-CCA1-4F00-A051-92180DA78637}" presName="circleA" presStyleLbl="node1" presStyleIdx="14" presStyleCnt="17"/>
      <dgm:spPr/>
    </dgm:pt>
    <dgm:pt modelId="{10E8F761-5630-40D1-B287-D406DC91E639}" type="pres">
      <dgm:prSet presAssocID="{B0131EF9-CCA1-4F00-A051-92180DA78637}" presName="spaceA" presStyleCnt="0"/>
      <dgm:spPr/>
    </dgm:pt>
    <dgm:pt modelId="{F4E2108C-6E54-4F5F-B331-CC2F84684468}" type="pres">
      <dgm:prSet presAssocID="{A46DD3E0-9F3C-407B-9530-2DBEF2117170}" presName="space" presStyleCnt="0"/>
      <dgm:spPr/>
    </dgm:pt>
    <dgm:pt modelId="{92E72EE8-2C9E-4A5A-ABC1-50ABDB88F595}" type="pres">
      <dgm:prSet presAssocID="{AF81D85B-D91C-47D7-8CA9-E75151CB88BC}" presName="compositeB" presStyleCnt="0"/>
      <dgm:spPr/>
    </dgm:pt>
    <dgm:pt modelId="{F76BF382-B441-4288-AD0C-EE71D7B52DF0}" type="pres">
      <dgm:prSet presAssocID="{AF81D85B-D91C-47D7-8CA9-E75151CB88BC}" presName="textB" presStyleLbl="revTx" presStyleIdx="15" presStyleCnt="17">
        <dgm:presLayoutVars>
          <dgm:bulletEnabled val="1"/>
        </dgm:presLayoutVars>
      </dgm:prSet>
      <dgm:spPr/>
    </dgm:pt>
    <dgm:pt modelId="{DE360837-7A25-4853-854E-D2249B79EDA6}" type="pres">
      <dgm:prSet presAssocID="{AF81D85B-D91C-47D7-8CA9-E75151CB88BC}" presName="circleB" presStyleLbl="node1" presStyleIdx="15" presStyleCnt="17"/>
      <dgm:spPr/>
    </dgm:pt>
    <dgm:pt modelId="{03D3107D-CE82-4D50-9C73-9E8C39D73FF5}" type="pres">
      <dgm:prSet presAssocID="{AF81D85B-D91C-47D7-8CA9-E75151CB88BC}" presName="spaceB" presStyleCnt="0"/>
      <dgm:spPr/>
    </dgm:pt>
    <dgm:pt modelId="{AA05942D-71EE-478A-AF49-CA7ACE814A03}" type="pres">
      <dgm:prSet presAssocID="{A7384A57-3D2E-4FDC-A8EE-89053963203F}" presName="space" presStyleCnt="0"/>
      <dgm:spPr/>
    </dgm:pt>
    <dgm:pt modelId="{9023F4E2-A433-41AF-B490-E246F1ECD2C7}" type="pres">
      <dgm:prSet presAssocID="{EF4973B2-7101-4314-B5EF-A6CB4750A262}" presName="compositeA" presStyleCnt="0"/>
      <dgm:spPr/>
    </dgm:pt>
    <dgm:pt modelId="{818BB798-DE03-4226-A35C-84BCD3C9C94B}" type="pres">
      <dgm:prSet presAssocID="{EF4973B2-7101-4314-B5EF-A6CB4750A262}" presName="textA" presStyleLbl="revTx" presStyleIdx="16" presStyleCnt="17">
        <dgm:presLayoutVars>
          <dgm:bulletEnabled val="1"/>
        </dgm:presLayoutVars>
      </dgm:prSet>
      <dgm:spPr/>
    </dgm:pt>
    <dgm:pt modelId="{FDBE63BF-77FE-458B-A8B2-911F4B7C4596}" type="pres">
      <dgm:prSet presAssocID="{EF4973B2-7101-4314-B5EF-A6CB4750A262}" presName="circleA" presStyleLbl="node1" presStyleIdx="16" presStyleCnt="17"/>
      <dgm:spPr/>
    </dgm:pt>
    <dgm:pt modelId="{8E9B967C-6F95-4A0B-95F8-8EE5181A547E}" type="pres">
      <dgm:prSet presAssocID="{EF4973B2-7101-4314-B5EF-A6CB4750A262}" presName="spaceA" presStyleCnt="0"/>
      <dgm:spPr/>
    </dgm:pt>
  </dgm:ptLst>
  <dgm:cxnLst>
    <dgm:cxn modelId="{A1DF5E01-A978-4E0B-87B2-BC2DCCC2A74F}" srcId="{DC388EFD-C9E5-42BC-8ECA-FCD81C87D472}" destId="{F44AB1B0-645F-458E-BDDD-D8B60C47CC1C}" srcOrd="11" destOrd="0" parTransId="{0B353564-58D2-4AA9-8D6F-45D6022F4D0B}" sibTransId="{EA734C5C-6295-48FC-A40C-7BCFCF9D4259}"/>
    <dgm:cxn modelId="{24F83B06-564D-40C1-89EC-896341A6285F}" type="presOf" srcId="{EF4973B2-7101-4314-B5EF-A6CB4750A262}" destId="{818BB798-DE03-4226-A35C-84BCD3C9C94B}" srcOrd="0" destOrd="0" presId="urn:microsoft.com/office/officeart/2005/8/layout/hProcess11"/>
    <dgm:cxn modelId="{C8AD0612-1E72-4179-9DE8-5501732B5673}" srcId="{DC388EFD-C9E5-42BC-8ECA-FCD81C87D472}" destId="{B0131EF9-CCA1-4F00-A051-92180DA78637}" srcOrd="14" destOrd="0" parTransId="{A65FB2E8-79D5-4786-AAF0-24F676B80480}" sibTransId="{A46DD3E0-9F3C-407B-9530-2DBEF2117170}"/>
    <dgm:cxn modelId="{73049F22-9090-4A72-BE26-8060D3F1B361}" type="presOf" srcId="{4C472BAC-3222-4637-8B0D-67EB445B65A5}" destId="{A4BD47F0-5F5A-4DE8-8A80-178B7A1D1B57}" srcOrd="0" destOrd="0" presId="urn:microsoft.com/office/officeart/2005/8/layout/hProcess11"/>
    <dgm:cxn modelId="{A6E12125-9E41-4B6A-8FA7-68DAE0DE9997}" srcId="{DC388EFD-C9E5-42BC-8ECA-FCD81C87D472}" destId="{15B4EA4F-55C2-43AE-906F-B625367F370D}" srcOrd="3" destOrd="0" parTransId="{8076E3AE-BCF0-4560-8377-A6B09E885D58}" sibTransId="{56381515-D6CA-433D-AA50-1EBA83489BAC}"/>
    <dgm:cxn modelId="{5C633D2D-3DF3-4EA3-8A9F-87931001DF5E}" type="presOf" srcId="{15B4EA4F-55C2-43AE-906F-B625367F370D}" destId="{443ED7C6-F8FD-4C15-851B-D2E439FCB31C}" srcOrd="0" destOrd="0" presId="urn:microsoft.com/office/officeart/2005/8/layout/hProcess11"/>
    <dgm:cxn modelId="{85BD022E-D2C1-46E7-8122-8A300444CC6D}" type="presOf" srcId="{2DB68A2C-386E-4E78-95EE-E257FFDCF3EA}" destId="{55E6621D-789C-464F-8503-32B0CA522930}" srcOrd="0" destOrd="0" presId="urn:microsoft.com/office/officeart/2005/8/layout/hProcess11"/>
    <dgm:cxn modelId="{32947D2F-F554-4A73-8436-6F94F35543C6}" type="presOf" srcId="{EFE84E9E-2ECF-466B-B86B-5ADD2DAD584F}" destId="{F9A656B5-094C-4D2B-8FCB-FF1FE44687C8}" srcOrd="0" destOrd="0" presId="urn:microsoft.com/office/officeart/2005/8/layout/hProcess11"/>
    <dgm:cxn modelId="{B34B8D5C-5C76-4E3A-A29E-4B2B8E1CBE61}" type="presOf" srcId="{9DF98187-D89D-4E46-9244-A70E16CC2E6B}" destId="{D84B1DF5-2A14-4ED4-8571-B42499D240B8}" srcOrd="0" destOrd="0" presId="urn:microsoft.com/office/officeart/2005/8/layout/hProcess11"/>
    <dgm:cxn modelId="{263AD167-EFFD-4F7F-9B88-E9C82911AEBD}" type="presOf" srcId="{08B7C2FE-1696-41E4-8257-B451CA89A795}" destId="{58DA8333-897F-4EA3-B7D4-9647D51E57F5}" srcOrd="0" destOrd="0" presId="urn:microsoft.com/office/officeart/2005/8/layout/hProcess11"/>
    <dgm:cxn modelId="{375B954A-3112-4C64-957C-EFB1911134AB}" type="presOf" srcId="{F4923C37-10C8-45AE-B7C3-0BF34B0420D1}" destId="{0258D836-FF3F-4A3E-BD39-32AB3AC88786}" srcOrd="0" destOrd="0" presId="urn:microsoft.com/office/officeart/2005/8/layout/hProcess11"/>
    <dgm:cxn modelId="{88D4364C-155C-4FAD-98C0-826E243AF978}" type="presOf" srcId="{5C4976E3-6690-4099-94EE-91C8315A3303}" destId="{784D0CB4-8937-4CED-9B9D-79827A9F312F}" srcOrd="0" destOrd="0" presId="urn:microsoft.com/office/officeart/2005/8/layout/hProcess11"/>
    <dgm:cxn modelId="{2263F96C-D42C-40A7-A2F3-27080DAE773B}" srcId="{DC388EFD-C9E5-42BC-8ECA-FCD81C87D472}" destId="{AF81D85B-D91C-47D7-8CA9-E75151CB88BC}" srcOrd="15" destOrd="0" parTransId="{FCB30040-3F81-4DB9-8EE6-CCC3A4CE3E4E}" sibTransId="{A7384A57-3D2E-4FDC-A8EE-89053963203F}"/>
    <dgm:cxn modelId="{49F25A6D-AFBF-4CC5-99B1-699AB201A7BD}" srcId="{DC388EFD-C9E5-42BC-8ECA-FCD81C87D472}" destId="{EFE84E9E-2ECF-466B-B86B-5ADD2DAD584F}" srcOrd="8" destOrd="0" parTransId="{A2127ED8-CD98-4ACD-955E-CCB43824C8D3}" sibTransId="{BD188BF0-B9FF-400E-BEC4-289BC1506804}"/>
    <dgm:cxn modelId="{90AF9C4E-0BBF-402F-A1E2-3C9FD661B6EF}" srcId="{DC388EFD-C9E5-42BC-8ECA-FCD81C87D472}" destId="{08B7C2FE-1696-41E4-8257-B451CA89A795}" srcOrd="6" destOrd="0" parTransId="{EBBF6163-C7FD-4D08-B9EC-D9231C1808D4}" sibTransId="{387349FD-CA76-46E1-B395-26CD4A7F00EA}"/>
    <dgm:cxn modelId="{02974678-3972-4C9F-9428-1FAFC723D8E4}" type="presOf" srcId="{5352B279-C7AB-4A36-B092-4FE557961F86}" destId="{A27F4C54-06A0-49E4-AE35-E36817CBB5B4}" srcOrd="0" destOrd="0" presId="urn:microsoft.com/office/officeart/2005/8/layout/hProcess11"/>
    <dgm:cxn modelId="{A98CBA80-7C17-44FE-86E5-B9B95FEBE363}" srcId="{DC388EFD-C9E5-42BC-8ECA-FCD81C87D472}" destId="{F4923C37-10C8-45AE-B7C3-0BF34B0420D1}" srcOrd="4" destOrd="0" parTransId="{6FCC2D25-60AC-44B4-B0CC-A5635C9E7046}" sibTransId="{3278B343-8947-4C2F-ADF7-83C501E967B2}"/>
    <dgm:cxn modelId="{601DA499-0307-4B63-A2EB-F41C41C007F0}" srcId="{DC388EFD-C9E5-42BC-8ECA-FCD81C87D472}" destId="{E06BDBE9-4043-43E9-8AD4-385B1D72C11D}" srcOrd="5" destOrd="0" parTransId="{260180F1-B79B-4B9D-81EF-D723FE66516C}" sibTransId="{C87416C7-6F19-4C3E-A385-B132286CE517}"/>
    <dgm:cxn modelId="{3979919A-E535-4699-8FB0-048074857662}" srcId="{DC388EFD-C9E5-42BC-8ECA-FCD81C87D472}" destId="{2DB68A2C-386E-4E78-95EE-E257FFDCF3EA}" srcOrd="1" destOrd="0" parTransId="{55F75202-12FA-4557-8C1A-DB85A0DAD1CC}" sibTransId="{C5C6E782-F166-41F3-8EE9-F4E83EC0B8A2}"/>
    <dgm:cxn modelId="{09A4419B-670A-4AA9-808F-FF950B191082}" type="presOf" srcId="{8122B233-5825-4B87-8D4A-2888499AC4F3}" destId="{E5D629CD-2A5C-4478-87E5-98E534156A15}" srcOrd="0" destOrd="0" presId="urn:microsoft.com/office/officeart/2005/8/layout/hProcess11"/>
    <dgm:cxn modelId="{EE8B559C-2077-4248-8C60-D8D7BEEB91F9}" type="presOf" srcId="{DC388EFD-C9E5-42BC-8ECA-FCD81C87D472}" destId="{3F40D506-6EA5-453B-A1C7-FA2F196B1EDC}" srcOrd="0" destOrd="0" presId="urn:microsoft.com/office/officeart/2005/8/layout/hProcess11"/>
    <dgm:cxn modelId="{8D9D539E-7780-4384-8307-6076C61DEC8E}" type="presOf" srcId="{AF81D85B-D91C-47D7-8CA9-E75151CB88BC}" destId="{F76BF382-B441-4288-AD0C-EE71D7B52DF0}" srcOrd="0" destOrd="0" presId="urn:microsoft.com/office/officeart/2005/8/layout/hProcess11"/>
    <dgm:cxn modelId="{50BF71A3-53F5-4320-803A-DE9473D3BE02}" srcId="{DC388EFD-C9E5-42BC-8ECA-FCD81C87D472}" destId="{5C4976E3-6690-4099-94EE-91C8315A3303}" srcOrd="12" destOrd="0" parTransId="{8E38A507-3FB8-4AA4-8A37-5AFE970D44E9}" sibTransId="{471F7AD1-F43C-4729-A073-8A12B9978D2C}"/>
    <dgm:cxn modelId="{638AB3A8-B2DC-479B-A7D5-9016DB3D6EDD}" type="presOf" srcId="{F44AB1B0-645F-458E-BDDD-D8B60C47CC1C}" destId="{DB48F60A-6168-4075-958A-48B807AF135E}" srcOrd="0" destOrd="0" presId="urn:microsoft.com/office/officeart/2005/8/layout/hProcess11"/>
    <dgm:cxn modelId="{677F94C4-E791-4A1C-830E-D6445A3AEF61}" srcId="{DC388EFD-C9E5-42BC-8ECA-FCD81C87D472}" destId="{8122B233-5825-4B87-8D4A-2888499AC4F3}" srcOrd="9" destOrd="0" parTransId="{9587D633-3A3F-48E1-A46B-54343CF05F41}" sibTransId="{86A7F9DC-21CC-4A60-B999-406DEE5F480E}"/>
    <dgm:cxn modelId="{C127E0CC-0C81-4BEA-8867-9A9398F0BAC9}" type="presOf" srcId="{9EEE0D63-C211-4AA3-8E79-FC25D541D6FD}" destId="{DF761F42-A1D4-4CF0-AFF7-61727663B08C}" srcOrd="0" destOrd="0" presId="urn:microsoft.com/office/officeart/2005/8/layout/hProcess11"/>
    <dgm:cxn modelId="{CA67CFD6-3702-45E6-A26E-1EBEBA5ACBE8}" srcId="{DC388EFD-C9E5-42BC-8ECA-FCD81C87D472}" destId="{4C472BAC-3222-4637-8B0D-67EB445B65A5}" srcOrd="0" destOrd="0" parTransId="{7A131B03-7D9E-4618-AFD6-F025073CBC16}" sibTransId="{7E921EA4-B419-4D69-9D2C-3591C651DA2D}"/>
    <dgm:cxn modelId="{139B40D8-9E53-487C-B963-D8D8C457A450}" srcId="{DC388EFD-C9E5-42BC-8ECA-FCD81C87D472}" destId="{9DF98187-D89D-4E46-9244-A70E16CC2E6B}" srcOrd="2" destOrd="0" parTransId="{A0A2BFA3-0FBD-4296-990E-6CB98F133779}" sibTransId="{A0E84817-64D5-46EF-8751-AA7E9BF65DC2}"/>
    <dgm:cxn modelId="{12E3A2DA-9975-4153-B16E-6AFEAC048E74}" type="presOf" srcId="{BEEFC2ED-0F13-4094-976C-68C844D152D7}" destId="{7D8C3E90-17F8-4893-A68D-E19337AC8C7B}" srcOrd="0" destOrd="0" presId="urn:microsoft.com/office/officeart/2005/8/layout/hProcess11"/>
    <dgm:cxn modelId="{3546EFDE-EB50-4ED3-BA30-C693A03D3743}" type="presOf" srcId="{B0131EF9-CCA1-4F00-A051-92180DA78637}" destId="{BC1A2EB9-5A3F-4D43-8555-CDDAE7ED523D}" srcOrd="0" destOrd="0" presId="urn:microsoft.com/office/officeart/2005/8/layout/hProcess11"/>
    <dgm:cxn modelId="{C0AA78E6-AEFB-43FB-9D44-2C89094BA9DC}" type="presOf" srcId="{E06BDBE9-4043-43E9-8AD4-385B1D72C11D}" destId="{D09C4F2D-3CB7-416D-931E-3E18D9F47388}" srcOrd="0" destOrd="0" presId="urn:microsoft.com/office/officeart/2005/8/layout/hProcess11"/>
    <dgm:cxn modelId="{8C15F3E6-25AE-42D5-B143-3D209F04DB60}" srcId="{DC388EFD-C9E5-42BC-8ECA-FCD81C87D472}" destId="{9EEE0D63-C211-4AA3-8E79-FC25D541D6FD}" srcOrd="7" destOrd="0" parTransId="{DA4F6ED5-D478-401D-B0BF-BF1425ED9F52}" sibTransId="{42E6DE7E-0FD3-4306-BE35-FAE438096211}"/>
    <dgm:cxn modelId="{747491EE-A9E0-4757-B031-2DE8484F0BAB}" srcId="{DC388EFD-C9E5-42BC-8ECA-FCD81C87D472}" destId="{EF4973B2-7101-4314-B5EF-A6CB4750A262}" srcOrd="16" destOrd="0" parTransId="{3EF0B42D-15C6-408D-A995-2A48B527352A}" sibTransId="{84AD8776-B6D0-48EA-A0BB-98ECDED7C696}"/>
    <dgm:cxn modelId="{25D4DCF6-1C4E-4DFB-B812-487684DFFB60}" srcId="{DC388EFD-C9E5-42BC-8ECA-FCD81C87D472}" destId="{BEEFC2ED-0F13-4094-976C-68C844D152D7}" srcOrd="13" destOrd="0" parTransId="{A0FBF2B2-3171-4163-ADEB-7B3126584542}" sibTransId="{981BE480-DE10-4457-971A-4FA220C4A692}"/>
    <dgm:cxn modelId="{076E0AF7-C763-412F-9A93-18FB86B4B045}" srcId="{DC388EFD-C9E5-42BC-8ECA-FCD81C87D472}" destId="{5352B279-C7AB-4A36-B092-4FE557961F86}" srcOrd="10" destOrd="0" parTransId="{FD4A4EC6-8835-4877-8199-A5DDA43E7ECF}" sibTransId="{970D9B4A-B2FF-4119-932A-5150EF13322D}"/>
    <dgm:cxn modelId="{C0627500-8D46-43C8-A00F-9BF7DDD375E6}" type="presParOf" srcId="{3F40D506-6EA5-453B-A1C7-FA2F196B1EDC}" destId="{F3361A5C-032A-451D-A8D4-90A2BD4E5CB5}" srcOrd="0" destOrd="0" presId="urn:microsoft.com/office/officeart/2005/8/layout/hProcess11"/>
    <dgm:cxn modelId="{4B34B58F-F62D-46ED-9707-1F741C7921C4}" type="presParOf" srcId="{3F40D506-6EA5-453B-A1C7-FA2F196B1EDC}" destId="{11A42118-3834-4402-BE8B-9E83CCE2EE6E}" srcOrd="1" destOrd="0" presId="urn:microsoft.com/office/officeart/2005/8/layout/hProcess11"/>
    <dgm:cxn modelId="{A1CA1316-8E6B-4214-9BE4-50E03A280C4E}" type="presParOf" srcId="{11A42118-3834-4402-BE8B-9E83CCE2EE6E}" destId="{8AF744E3-B6B4-4A7A-8682-D8E44413163E}" srcOrd="0" destOrd="0" presId="urn:microsoft.com/office/officeart/2005/8/layout/hProcess11"/>
    <dgm:cxn modelId="{5B3C01C2-59DB-4584-B844-6D0862F64108}" type="presParOf" srcId="{8AF744E3-B6B4-4A7A-8682-D8E44413163E}" destId="{A4BD47F0-5F5A-4DE8-8A80-178B7A1D1B57}" srcOrd="0" destOrd="0" presId="urn:microsoft.com/office/officeart/2005/8/layout/hProcess11"/>
    <dgm:cxn modelId="{C3A180DB-E5C2-41C5-95A4-453F6E66EB63}" type="presParOf" srcId="{8AF744E3-B6B4-4A7A-8682-D8E44413163E}" destId="{48B40B9B-7F8F-4DE1-9497-894CAE52B111}" srcOrd="1" destOrd="0" presId="urn:microsoft.com/office/officeart/2005/8/layout/hProcess11"/>
    <dgm:cxn modelId="{C95C6703-A203-44B5-8A31-93720F123AF3}" type="presParOf" srcId="{8AF744E3-B6B4-4A7A-8682-D8E44413163E}" destId="{ACB32A2E-CF33-4417-A70E-514C15CF81EC}" srcOrd="2" destOrd="0" presId="urn:microsoft.com/office/officeart/2005/8/layout/hProcess11"/>
    <dgm:cxn modelId="{12A6A8E9-82C9-4515-B18F-35E6D679DFCB}" type="presParOf" srcId="{11A42118-3834-4402-BE8B-9E83CCE2EE6E}" destId="{D2B34984-985F-453F-AB28-D1C83FFC5705}" srcOrd="1" destOrd="0" presId="urn:microsoft.com/office/officeart/2005/8/layout/hProcess11"/>
    <dgm:cxn modelId="{DAADE6A0-CDB2-43A7-BC99-B23B78812B32}" type="presParOf" srcId="{11A42118-3834-4402-BE8B-9E83CCE2EE6E}" destId="{C41FCE92-C54A-43BF-9B80-BE97F5489CB1}" srcOrd="2" destOrd="0" presId="urn:microsoft.com/office/officeart/2005/8/layout/hProcess11"/>
    <dgm:cxn modelId="{83630473-2F08-4AAE-9069-3AA03807B4BC}" type="presParOf" srcId="{C41FCE92-C54A-43BF-9B80-BE97F5489CB1}" destId="{55E6621D-789C-464F-8503-32B0CA522930}" srcOrd="0" destOrd="0" presId="urn:microsoft.com/office/officeart/2005/8/layout/hProcess11"/>
    <dgm:cxn modelId="{B4D79B87-BE7E-4341-924A-73E0C233380E}" type="presParOf" srcId="{C41FCE92-C54A-43BF-9B80-BE97F5489CB1}" destId="{72778BEC-4C4E-4456-9AFF-7148D8A6BF35}" srcOrd="1" destOrd="0" presId="urn:microsoft.com/office/officeart/2005/8/layout/hProcess11"/>
    <dgm:cxn modelId="{088965EF-04BE-4920-AA98-B794B9097EA7}" type="presParOf" srcId="{C41FCE92-C54A-43BF-9B80-BE97F5489CB1}" destId="{0C50F14D-C932-4C0B-9CD7-B3D73F61BDFD}" srcOrd="2" destOrd="0" presId="urn:microsoft.com/office/officeart/2005/8/layout/hProcess11"/>
    <dgm:cxn modelId="{357C204B-7395-41F1-B46F-531975A6DBB4}" type="presParOf" srcId="{11A42118-3834-4402-BE8B-9E83CCE2EE6E}" destId="{A55C4AA8-3186-454D-862B-6E6559C875FC}" srcOrd="3" destOrd="0" presId="urn:microsoft.com/office/officeart/2005/8/layout/hProcess11"/>
    <dgm:cxn modelId="{B8ED13E7-D7D6-4053-A124-E105F7770E3E}" type="presParOf" srcId="{11A42118-3834-4402-BE8B-9E83CCE2EE6E}" destId="{2E5FA47A-427D-4C85-BD50-994549FB903C}" srcOrd="4" destOrd="0" presId="urn:microsoft.com/office/officeart/2005/8/layout/hProcess11"/>
    <dgm:cxn modelId="{08D0A037-5E08-489A-9968-88382E543267}" type="presParOf" srcId="{2E5FA47A-427D-4C85-BD50-994549FB903C}" destId="{D84B1DF5-2A14-4ED4-8571-B42499D240B8}" srcOrd="0" destOrd="0" presId="urn:microsoft.com/office/officeart/2005/8/layout/hProcess11"/>
    <dgm:cxn modelId="{93D184F2-542E-4ED5-A363-E5E6A6FB9E12}" type="presParOf" srcId="{2E5FA47A-427D-4C85-BD50-994549FB903C}" destId="{C41524E9-AB12-429B-9C89-9A3A022A9E09}" srcOrd="1" destOrd="0" presId="urn:microsoft.com/office/officeart/2005/8/layout/hProcess11"/>
    <dgm:cxn modelId="{0CCAAE9B-21E3-455E-AF6B-2C1C79D80625}" type="presParOf" srcId="{2E5FA47A-427D-4C85-BD50-994549FB903C}" destId="{13B5A8F2-6A61-4B85-9384-326080DAD9DD}" srcOrd="2" destOrd="0" presId="urn:microsoft.com/office/officeart/2005/8/layout/hProcess11"/>
    <dgm:cxn modelId="{D94DBA4D-809F-45C8-AF43-987F67B758FA}" type="presParOf" srcId="{11A42118-3834-4402-BE8B-9E83CCE2EE6E}" destId="{E3868031-6500-438F-8E0B-985E573B272D}" srcOrd="5" destOrd="0" presId="urn:microsoft.com/office/officeart/2005/8/layout/hProcess11"/>
    <dgm:cxn modelId="{658224E1-F44F-4BD2-9F40-5C29BA17BA21}" type="presParOf" srcId="{11A42118-3834-4402-BE8B-9E83CCE2EE6E}" destId="{31F9F3DD-1D18-4073-BBCE-E412ECAFA3FD}" srcOrd="6" destOrd="0" presId="urn:microsoft.com/office/officeart/2005/8/layout/hProcess11"/>
    <dgm:cxn modelId="{91506115-3A9C-4759-B735-BDC30898D2E3}" type="presParOf" srcId="{31F9F3DD-1D18-4073-BBCE-E412ECAFA3FD}" destId="{443ED7C6-F8FD-4C15-851B-D2E439FCB31C}" srcOrd="0" destOrd="0" presId="urn:microsoft.com/office/officeart/2005/8/layout/hProcess11"/>
    <dgm:cxn modelId="{38BB19A5-CC56-4AA4-A433-F84B0AE9EA4F}" type="presParOf" srcId="{31F9F3DD-1D18-4073-BBCE-E412ECAFA3FD}" destId="{4EE75F56-5511-4332-8F96-49A246846756}" srcOrd="1" destOrd="0" presId="urn:microsoft.com/office/officeart/2005/8/layout/hProcess11"/>
    <dgm:cxn modelId="{4D583F66-1E58-4801-A22F-EE6C83F65510}" type="presParOf" srcId="{31F9F3DD-1D18-4073-BBCE-E412ECAFA3FD}" destId="{8F2966C1-6E80-451F-A580-5BB5DAA19025}" srcOrd="2" destOrd="0" presId="urn:microsoft.com/office/officeart/2005/8/layout/hProcess11"/>
    <dgm:cxn modelId="{6CF0D30B-7248-4220-AAD6-66A62D956A89}" type="presParOf" srcId="{11A42118-3834-4402-BE8B-9E83CCE2EE6E}" destId="{451A0D28-B936-49DD-9985-6390128B10E4}" srcOrd="7" destOrd="0" presId="urn:microsoft.com/office/officeart/2005/8/layout/hProcess11"/>
    <dgm:cxn modelId="{6DC06613-DC6C-46B6-B0E2-588989D9E7DA}" type="presParOf" srcId="{11A42118-3834-4402-BE8B-9E83CCE2EE6E}" destId="{22125A46-C453-4453-8A56-EFA7995474B5}" srcOrd="8" destOrd="0" presId="urn:microsoft.com/office/officeart/2005/8/layout/hProcess11"/>
    <dgm:cxn modelId="{0D6A374A-BF56-498B-B311-7B514C933462}" type="presParOf" srcId="{22125A46-C453-4453-8A56-EFA7995474B5}" destId="{0258D836-FF3F-4A3E-BD39-32AB3AC88786}" srcOrd="0" destOrd="0" presId="urn:microsoft.com/office/officeart/2005/8/layout/hProcess11"/>
    <dgm:cxn modelId="{132B2FA4-EEC2-4088-884D-CDA3D9305DFF}" type="presParOf" srcId="{22125A46-C453-4453-8A56-EFA7995474B5}" destId="{23A0E69C-F761-466D-8B2B-3A4DF908B3EC}" srcOrd="1" destOrd="0" presId="urn:microsoft.com/office/officeart/2005/8/layout/hProcess11"/>
    <dgm:cxn modelId="{3C80B948-912C-43F7-99C3-ED9F711418E7}" type="presParOf" srcId="{22125A46-C453-4453-8A56-EFA7995474B5}" destId="{5D2CFCF7-2A89-4891-BE52-B449BFFCDE7E}" srcOrd="2" destOrd="0" presId="urn:microsoft.com/office/officeart/2005/8/layout/hProcess11"/>
    <dgm:cxn modelId="{BFE055AC-AB53-4A16-B576-7A9BC4F746DF}" type="presParOf" srcId="{11A42118-3834-4402-BE8B-9E83CCE2EE6E}" destId="{6A5311DC-7442-4EEB-B7E0-457BF0BA4BD0}" srcOrd="9" destOrd="0" presId="urn:microsoft.com/office/officeart/2005/8/layout/hProcess11"/>
    <dgm:cxn modelId="{08259AA3-E03B-44CA-86CD-6E2EF076EB19}" type="presParOf" srcId="{11A42118-3834-4402-BE8B-9E83CCE2EE6E}" destId="{F69795F0-D655-4724-B44D-13E3C9715D7A}" srcOrd="10" destOrd="0" presId="urn:microsoft.com/office/officeart/2005/8/layout/hProcess11"/>
    <dgm:cxn modelId="{36F7DB1E-5777-4D6E-B6FF-DE58477DF2B0}" type="presParOf" srcId="{F69795F0-D655-4724-B44D-13E3C9715D7A}" destId="{D09C4F2D-3CB7-416D-931E-3E18D9F47388}" srcOrd="0" destOrd="0" presId="urn:microsoft.com/office/officeart/2005/8/layout/hProcess11"/>
    <dgm:cxn modelId="{0F62D2F5-DEE9-492A-93B7-1961D33548D0}" type="presParOf" srcId="{F69795F0-D655-4724-B44D-13E3C9715D7A}" destId="{6EAE97FF-2813-45DC-965C-ABFD62C08BEE}" srcOrd="1" destOrd="0" presId="urn:microsoft.com/office/officeart/2005/8/layout/hProcess11"/>
    <dgm:cxn modelId="{E1E9B3EA-060C-4CB2-8A54-38CC29350239}" type="presParOf" srcId="{F69795F0-D655-4724-B44D-13E3C9715D7A}" destId="{909366D5-EB43-4F14-B796-EBFCED4008A4}" srcOrd="2" destOrd="0" presId="urn:microsoft.com/office/officeart/2005/8/layout/hProcess11"/>
    <dgm:cxn modelId="{A9AAD78E-7218-4AD5-9A7D-FF508C8909B4}" type="presParOf" srcId="{11A42118-3834-4402-BE8B-9E83CCE2EE6E}" destId="{74396CDE-20F8-4260-B6A4-3A63C6FC4FF5}" srcOrd="11" destOrd="0" presId="urn:microsoft.com/office/officeart/2005/8/layout/hProcess11"/>
    <dgm:cxn modelId="{5212A5B5-89B4-4D84-A996-8719DA912D75}" type="presParOf" srcId="{11A42118-3834-4402-BE8B-9E83CCE2EE6E}" destId="{8E01F621-2B9C-40DB-86A3-58B4D2EA5897}" srcOrd="12" destOrd="0" presId="urn:microsoft.com/office/officeart/2005/8/layout/hProcess11"/>
    <dgm:cxn modelId="{7BDA3F32-116A-4F6B-8745-0CA123F90C4B}" type="presParOf" srcId="{8E01F621-2B9C-40DB-86A3-58B4D2EA5897}" destId="{58DA8333-897F-4EA3-B7D4-9647D51E57F5}" srcOrd="0" destOrd="0" presId="urn:microsoft.com/office/officeart/2005/8/layout/hProcess11"/>
    <dgm:cxn modelId="{0212E234-8C82-4555-B377-4A7C9BFB8754}" type="presParOf" srcId="{8E01F621-2B9C-40DB-86A3-58B4D2EA5897}" destId="{4CA62BCE-F143-4794-9CEF-1B6206ABACF1}" srcOrd="1" destOrd="0" presId="urn:microsoft.com/office/officeart/2005/8/layout/hProcess11"/>
    <dgm:cxn modelId="{A42C0E18-FFCD-4AD5-9B4E-DE25FEEC6463}" type="presParOf" srcId="{8E01F621-2B9C-40DB-86A3-58B4D2EA5897}" destId="{BF4DD62C-CDDF-4F5C-B340-CD7BCF8DF8B4}" srcOrd="2" destOrd="0" presId="urn:microsoft.com/office/officeart/2005/8/layout/hProcess11"/>
    <dgm:cxn modelId="{9E14440B-E6B0-4D04-BA11-DFAC962B75B6}" type="presParOf" srcId="{11A42118-3834-4402-BE8B-9E83CCE2EE6E}" destId="{0CE28438-9375-43E6-864C-ED2F41CCBBEA}" srcOrd="13" destOrd="0" presId="urn:microsoft.com/office/officeart/2005/8/layout/hProcess11"/>
    <dgm:cxn modelId="{B934AC8A-008F-4D58-8A35-A7FB159E41C2}" type="presParOf" srcId="{11A42118-3834-4402-BE8B-9E83CCE2EE6E}" destId="{1E3F9A45-51B2-49D8-A42B-6C82DDFAD07A}" srcOrd="14" destOrd="0" presId="urn:microsoft.com/office/officeart/2005/8/layout/hProcess11"/>
    <dgm:cxn modelId="{19C06321-7354-4C61-AB30-A6411EC2D04D}" type="presParOf" srcId="{1E3F9A45-51B2-49D8-A42B-6C82DDFAD07A}" destId="{DF761F42-A1D4-4CF0-AFF7-61727663B08C}" srcOrd="0" destOrd="0" presId="urn:microsoft.com/office/officeart/2005/8/layout/hProcess11"/>
    <dgm:cxn modelId="{13B7A601-315A-46A7-A319-5C137AAFAEC4}" type="presParOf" srcId="{1E3F9A45-51B2-49D8-A42B-6C82DDFAD07A}" destId="{DD185BE6-3A80-44DC-909F-7147FAAF8E93}" srcOrd="1" destOrd="0" presId="urn:microsoft.com/office/officeart/2005/8/layout/hProcess11"/>
    <dgm:cxn modelId="{65162F3C-D2C4-4C3B-B9C5-77B54E8CCA1F}" type="presParOf" srcId="{1E3F9A45-51B2-49D8-A42B-6C82DDFAD07A}" destId="{555586BC-F4E9-4B96-A41A-6154788CD668}" srcOrd="2" destOrd="0" presId="urn:microsoft.com/office/officeart/2005/8/layout/hProcess11"/>
    <dgm:cxn modelId="{0CC762E7-15FE-4C98-ADDA-CF8D29F487BE}" type="presParOf" srcId="{11A42118-3834-4402-BE8B-9E83CCE2EE6E}" destId="{89A7537E-DBC8-47FE-A8F7-A4C90602077C}" srcOrd="15" destOrd="0" presId="urn:microsoft.com/office/officeart/2005/8/layout/hProcess11"/>
    <dgm:cxn modelId="{8B619335-4E5C-4195-BA90-1B8080AD8D5A}" type="presParOf" srcId="{11A42118-3834-4402-BE8B-9E83CCE2EE6E}" destId="{90E0D1B3-9798-41D4-861E-83137B3F5DCD}" srcOrd="16" destOrd="0" presId="urn:microsoft.com/office/officeart/2005/8/layout/hProcess11"/>
    <dgm:cxn modelId="{96C0E31D-0278-4BFD-B315-A012FA0B9754}" type="presParOf" srcId="{90E0D1B3-9798-41D4-861E-83137B3F5DCD}" destId="{F9A656B5-094C-4D2B-8FCB-FF1FE44687C8}" srcOrd="0" destOrd="0" presId="urn:microsoft.com/office/officeart/2005/8/layout/hProcess11"/>
    <dgm:cxn modelId="{1446BC0E-1595-44F1-8D98-D42A8277F454}" type="presParOf" srcId="{90E0D1B3-9798-41D4-861E-83137B3F5DCD}" destId="{1ECBDFD4-46CD-4C2B-A137-A1B713152484}" srcOrd="1" destOrd="0" presId="urn:microsoft.com/office/officeart/2005/8/layout/hProcess11"/>
    <dgm:cxn modelId="{500B0B77-506D-4A1E-A416-89824763BBC8}" type="presParOf" srcId="{90E0D1B3-9798-41D4-861E-83137B3F5DCD}" destId="{F7DE7A92-8F99-465D-AB70-5F54634DEB98}" srcOrd="2" destOrd="0" presId="urn:microsoft.com/office/officeart/2005/8/layout/hProcess11"/>
    <dgm:cxn modelId="{ACB0495E-A6D3-4DD5-90C6-B3AF9A4A2B75}" type="presParOf" srcId="{11A42118-3834-4402-BE8B-9E83CCE2EE6E}" destId="{38E66B9A-74C0-49D2-B9D4-20482903296C}" srcOrd="17" destOrd="0" presId="urn:microsoft.com/office/officeart/2005/8/layout/hProcess11"/>
    <dgm:cxn modelId="{CF3B80F3-1D6B-4DA4-B6AF-A05B03774EA1}" type="presParOf" srcId="{11A42118-3834-4402-BE8B-9E83CCE2EE6E}" destId="{54EB5624-C559-421E-9B7C-9A497C549EA5}" srcOrd="18" destOrd="0" presId="urn:microsoft.com/office/officeart/2005/8/layout/hProcess11"/>
    <dgm:cxn modelId="{EBB0D975-CA3E-4BF2-AEB1-D9C41C631F8E}" type="presParOf" srcId="{54EB5624-C559-421E-9B7C-9A497C549EA5}" destId="{E5D629CD-2A5C-4478-87E5-98E534156A15}" srcOrd="0" destOrd="0" presId="urn:microsoft.com/office/officeart/2005/8/layout/hProcess11"/>
    <dgm:cxn modelId="{F2B5870D-945A-47E4-9ACE-F88764459765}" type="presParOf" srcId="{54EB5624-C559-421E-9B7C-9A497C549EA5}" destId="{93C0AF05-B5BA-4563-B884-85C683EDA9A7}" srcOrd="1" destOrd="0" presId="urn:microsoft.com/office/officeart/2005/8/layout/hProcess11"/>
    <dgm:cxn modelId="{BCD79C15-EDCE-4B62-B3ED-01D58279AA63}" type="presParOf" srcId="{54EB5624-C559-421E-9B7C-9A497C549EA5}" destId="{587309CB-6946-4B37-ADA1-74A2D6CFE514}" srcOrd="2" destOrd="0" presId="urn:microsoft.com/office/officeart/2005/8/layout/hProcess11"/>
    <dgm:cxn modelId="{63F9E5AF-B5FA-40B7-83FB-21322AB97B7E}" type="presParOf" srcId="{11A42118-3834-4402-BE8B-9E83CCE2EE6E}" destId="{A8C51B63-19CC-45C7-BF7B-5A352F5F031C}" srcOrd="19" destOrd="0" presId="urn:microsoft.com/office/officeart/2005/8/layout/hProcess11"/>
    <dgm:cxn modelId="{279BDBC7-7D71-485F-8A9D-6721C201AD8E}" type="presParOf" srcId="{11A42118-3834-4402-BE8B-9E83CCE2EE6E}" destId="{096426AA-3DEC-4CE1-A40F-29807CD7ACEB}" srcOrd="20" destOrd="0" presId="urn:microsoft.com/office/officeart/2005/8/layout/hProcess11"/>
    <dgm:cxn modelId="{BC1CA8D3-AC17-47EF-A3BA-224F41A1ACC8}" type="presParOf" srcId="{096426AA-3DEC-4CE1-A40F-29807CD7ACEB}" destId="{A27F4C54-06A0-49E4-AE35-E36817CBB5B4}" srcOrd="0" destOrd="0" presId="urn:microsoft.com/office/officeart/2005/8/layout/hProcess11"/>
    <dgm:cxn modelId="{BDD56A4E-EB3B-4C02-A14E-426A94EDD723}" type="presParOf" srcId="{096426AA-3DEC-4CE1-A40F-29807CD7ACEB}" destId="{FF7C3A41-78CB-4075-840C-1110FFBFFC7A}" srcOrd="1" destOrd="0" presId="urn:microsoft.com/office/officeart/2005/8/layout/hProcess11"/>
    <dgm:cxn modelId="{D4387EA4-76A7-4256-ACD6-F9104ED80418}" type="presParOf" srcId="{096426AA-3DEC-4CE1-A40F-29807CD7ACEB}" destId="{78A3A27F-FFD3-473D-B923-C7D2AB2EE5BE}" srcOrd="2" destOrd="0" presId="urn:microsoft.com/office/officeart/2005/8/layout/hProcess11"/>
    <dgm:cxn modelId="{872E735F-7EA9-4F82-ABDE-8D6D2CBA3CD5}" type="presParOf" srcId="{11A42118-3834-4402-BE8B-9E83CCE2EE6E}" destId="{8A88BCD2-D515-4145-8FD3-DC5C49CD5B57}" srcOrd="21" destOrd="0" presId="urn:microsoft.com/office/officeart/2005/8/layout/hProcess11"/>
    <dgm:cxn modelId="{AD1E60CD-B39F-4AEA-8735-8963A244A667}" type="presParOf" srcId="{11A42118-3834-4402-BE8B-9E83CCE2EE6E}" destId="{0C8BD95C-8A64-4278-81AF-0912178A94D4}" srcOrd="22" destOrd="0" presId="urn:microsoft.com/office/officeart/2005/8/layout/hProcess11"/>
    <dgm:cxn modelId="{8139DDA1-1F3C-47E9-83DF-F6F7DA787088}" type="presParOf" srcId="{0C8BD95C-8A64-4278-81AF-0912178A94D4}" destId="{DB48F60A-6168-4075-958A-48B807AF135E}" srcOrd="0" destOrd="0" presId="urn:microsoft.com/office/officeart/2005/8/layout/hProcess11"/>
    <dgm:cxn modelId="{51E8D40B-1698-4162-AC74-B4645E337B9E}" type="presParOf" srcId="{0C8BD95C-8A64-4278-81AF-0912178A94D4}" destId="{8EE4F34B-F13A-4699-878D-B1CAC77B6E72}" srcOrd="1" destOrd="0" presId="urn:microsoft.com/office/officeart/2005/8/layout/hProcess11"/>
    <dgm:cxn modelId="{C52EB3ED-77C6-4B49-990F-DF7353349315}" type="presParOf" srcId="{0C8BD95C-8A64-4278-81AF-0912178A94D4}" destId="{ECE2E2F1-C213-406F-9748-8958DB71581A}" srcOrd="2" destOrd="0" presId="urn:microsoft.com/office/officeart/2005/8/layout/hProcess11"/>
    <dgm:cxn modelId="{A8A020F0-607A-45C5-89C3-0DD434C267D7}" type="presParOf" srcId="{11A42118-3834-4402-BE8B-9E83CCE2EE6E}" destId="{C3734A08-B792-415F-AB56-FC34968F0DC2}" srcOrd="23" destOrd="0" presId="urn:microsoft.com/office/officeart/2005/8/layout/hProcess11"/>
    <dgm:cxn modelId="{FB7AE414-CB86-43A8-9128-A0F658CEFD8E}" type="presParOf" srcId="{11A42118-3834-4402-BE8B-9E83CCE2EE6E}" destId="{861D0851-817E-489D-A7F5-67DDD999E4E0}" srcOrd="24" destOrd="0" presId="urn:microsoft.com/office/officeart/2005/8/layout/hProcess11"/>
    <dgm:cxn modelId="{438D9D8F-A21D-4447-9411-2584E762567D}" type="presParOf" srcId="{861D0851-817E-489D-A7F5-67DDD999E4E0}" destId="{784D0CB4-8937-4CED-9B9D-79827A9F312F}" srcOrd="0" destOrd="0" presId="urn:microsoft.com/office/officeart/2005/8/layout/hProcess11"/>
    <dgm:cxn modelId="{BDE6DB9D-1A99-4F33-9C8A-D68A21F8A1A5}" type="presParOf" srcId="{861D0851-817E-489D-A7F5-67DDD999E4E0}" destId="{B1C1AAA1-7BF2-4934-B108-21FB9BD311D7}" srcOrd="1" destOrd="0" presId="urn:microsoft.com/office/officeart/2005/8/layout/hProcess11"/>
    <dgm:cxn modelId="{D0293ADD-C5C2-46CD-AEB4-B6AAC78B13C9}" type="presParOf" srcId="{861D0851-817E-489D-A7F5-67DDD999E4E0}" destId="{234A169C-6084-4B21-AA50-FAF71E885C7B}" srcOrd="2" destOrd="0" presId="urn:microsoft.com/office/officeart/2005/8/layout/hProcess11"/>
    <dgm:cxn modelId="{47B32D72-D543-46D6-B27E-B1DF477987CA}" type="presParOf" srcId="{11A42118-3834-4402-BE8B-9E83CCE2EE6E}" destId="{8C3C3C89-BF21-4DC3-81C4-66D39173A805}" srcOrd="25" destOrd="0" presId="urn:microsoft.com/office/officeart/2005/8/layout/hProcess11"/>
    <dgm:cxn modelId="{B3DEEB19-D8B9-47B8-9506-42A8D86E40E0}" type="presParOf" srcId="{11A42118-3834-4402-BE8B-9E83CCE2EE6E}" destId="{0823A870-D2EF-4DD4-BFBE-88289018D6A2}" srcOrd="26" destOrd="0" presId="urn:microsoft.com/office/officeart/2005/8/layout/hProcess11"/>
    <dgm:cxn modelId="{7CC7E21E-3F8C-4DCB-8C81-2FBE28E726E1}" type="presParOf" srcId="{0823A870-D2EF-4DD4-BFBE-88289018D6A2}" destId="{7D8C3E90-17F8-4893-A68D-E19337AC8C7B}" srcOrd="0" destOrd="0" presId="urn:microsoft.com/office/officeart/2005/8/layout/hProcess11"/>
    <dgm:cxn modelId="{DC7A6B69-01F3-4B43-887F-F9258336BFF9}" type="presParOf" srcId="{0823A870-D2EF-4DD4-BFBE-88289018D6A2}" destId="{407B20E6-1696-4D73-8814-8DDB5BB1F3EE}" srcOrd="1" destOrd="0" presId="urn:microsoft.com/office/officeart/2005/8/layout/hProcess11"/>
    <dgm:cxn modelId="{72B87B4B-53D0-47A9-BA4F-D94B23CD374B}" type="presParOf" srcId="{0823A870-D2EF-4DD4-BFBE-88289018D6A2}" destId="{560F9A98-2072-4A7E-B04E-F81113983B16}" srcOrd="2" destOrd="0" presId="urn:microsoft.com/office/officeart/2005/8/layout/hProcess11"/>
    <dgm:cxn modelId="{DD52A192-0F23-4ECC-B5BA-C93C8EA1F5B8}" type="presParOf" srcId="{11A42118-3834-4402-BE8B-9E83CCE2EE6E}" destId="{A9361BAD-45AF-4270-AF89-83A9779E48C0}" srcOrd="27" destOrd="0" presId="urn:microsoft.com/office/officeart/2005/8/layout/hProcess11"/>
    <dgm:cxn modelId="{DE947179-B034-4A01-BFB2-1507B6BF0F01}" type="presParOf" srcId="{11A42118-3834-4402-BE8B-9E83CCE2EE6E}" destId="{42D61624-3B2C-44E8-8341-6A7274880612}" srcOrd="28" destOrd="0" presId="urn:microsoft.com/office/officeart/2005/8/layout/hProcess11"/>
    <dgm:cxn modelId="{697D0E14-CF45-4DDC-81EB-2EA67F6852AF}" type="presParOf" srcId="{42D61624-3B2C-44E8-8341-6A7274880612}" destId="{BC1A2EB9-5A3F-4D43-8555-CDDAE7ED523D}" srcOrd="0" destOrd="0" presId="urn:microsoft.com/office/officeart/2005/8/layout/hProcess11"/>
    <dgm:cxn modelId="{E814010B-8DC1-4B69-BC23-A9B8E507A5C6}" type="presParOf" srcId="{42D61624-3B2C-44E8-8341-6A7274880612}" destId="{B66426F3-B4DE-495A-9969-143F502BBE2B}" srcOrd="1" destOrd="0" presId="urn:microsoft.com/office/officeart/2005/8/layout/hProcess11"/>
    <dgm:cxn modelId="{E001928D-8E18-4C78-876E-4D4ADB477358}" type="presParOf" srcId="{42D61624-3B2C-44E8-8341-6A7274880612}" destId="{10E8F761-5630-40D1-B287-D406DC91E639}" srcOrd="2" destOrd="0" presId="urn:microsoft.com/office/officeart/2005/8/layout/hProcess11"/>
    <dgm:cxn modelId="{032C5025-1378-4DB7-A8C8-6A524C2B6E2B}" type="presParOf" srcId="{11A42118-3834-4402-BE8B-9E83CCE2EE6E}" destId="{F4E2108C-6E54-4F5F-B331-CC2F84684468}" srcOrd="29" destOrd="0" presId="urn:microsoft.com/office/officeart/2005/8/layout/hProcess11"/>
    <dgm:cxn modelId="{0C158911-58C0-4577-B9C6-25A289214B04}" type="presParOf" srcId="{11A42118-3834-4402-BE8B-9E83CCE2EE6E}" destId="{92E72EE8-2C9E-4A5A-ABC1-50ABDB88F595}" srcOrd="30" destOrd="0" presId="urn:microsoft.com/office/officeart/2005/8/layout/hProcess11"/>
    <dgm:cxn modelId="{D7A89863-FBFF-482D-BF18-2D9D2E0940D2}" type="presParOf" srcId="{92E72EE8-2C9E-4A5A-ABC1-50ABDB88F595}" destId="{F76BF382-B441-4288-AD0C-EE71D7B52DF0}" srcOrd="0" destOrd="0" presId="urn:microsoft.com/office/officeart/2005/8/layout/hProcess11"/>
    <dgm:cxn modelId="{7A303B28-C946-4EDB-8324-9E28EADEDE0F}" type="presParOf" srcId="{92E72EE8-2C9E-4A5A-ABC1-50ABDB88F595}" destId="{DE360837-7A25-4853-854E-D2249B79EDA6}" srcOrd="1" destOrd="0" presId="urn:microsoft.com/office/officeart/2005/8/layout/hProcess11"/>
    <dgm:cxn modelId="{E96C71F1-A896-4109-A54E-7B258D1E0129}" type="presParOf" srcId="{92E72EE8-2C9E-4A5A-ABC1-50ABDB88F595}" destId="{03D3107D-CE82-4D50-9C73-9E8C39D73FF5}" srcOrd="2" destOrd="0" presId="urn:microsoft.com/office/officeart/2005/8/layout/hProcess11"/>
    <dgm:cxn modelId="{52C52F9D-D301-48A7-B8D6-751BA9628FB9}" type="presParOf" srcId="{11A42118-3834-4402-BE8B-9E83CCE2EE6E}" destId="{AA05942D-71EE-478A-AF49-CA7ACE814A03}" srcOrd="31" destOrd="0" presId="urn:microsoft.com/office/officeart/2005/8/layout/hProcess11"/>
    <dgm:cxn modelId="{0472EE28-E760-44F5-9FF4-EBB7B1B15CC9}" type="presParOf" srcId="{11A42118-3834-4402-BE8B-9E83CCE2EE6E}" destId="{9023F4E2-A433-41AF-B490-E246F1ECD2C7}" srcOrd="32" destOrd="0" presId="urn:microsoft.com/office/officeart/2005/8/layout/hProcess11"/>
    <dgm:cxn modelId="{169DA4F4-C6E4-4FDA-8E5E-6E168586580A}" type="presParOf" srcId="{9023F4E2-A433-41AF-B490-E246F1ECD2C7}" destId="{818BB798-DE03-4226-A35C-84BCD3C9C94B}" srcOrd="0" destOrd="0" presId="urn:microsoft.com/office/officeart/2005/8/layout/hProcess11"/>
    <dgm:cxn modelId="{278F2813-E59F-46C9-9B19-ECD7755C9686}" type="presParOf" srcId="{9023F4E2-A433-41AF-B490-E246F1ECD2C7}" destId="{FDBE63BF-77FE-458B-A8B2-911F4B7C4596}" srcOrd="1" destOrd="0" presId="urn:microsoft.com/office/officeart/2005/8/layout/hProcess11"/>
    <dgm:cxn modelId="{7C0049F8-6219-4645-9D36-C2BAD9B8D9D0}" type="presParOf" srcId="{9023F4E2-A433-41AF-B490-E246F1ECD2C7}" destId="{8E9B967C-6F95-4A0B-95F8-8EE5181A547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61A5C-032A-451D-A8D4-90A2BD4E5CB5}">
      <dsp:nvSpPr>
        <dsp:cNvPr id="0" name=""/>
        <dsp:cNvSpPr/>
      </dsp:nvSpPr>
      <dsp:spPr>
        <a:xfrm>
          <a:off x="0" y="1258728"/>
          <a:ext cx="8947150" cy="167830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D47F0-5F5A-4DE8-8A80-178B7A1D1B57}">
      <dsp:nvSpPr>
        <dsp:cNvPr id="0" name=""/>
        <dsp:cNvSpPr/>
      </dsp:nvSpPr>
      <dsp:spPr>
        <a:xfrm>
          <a:off x="1965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[1973] </a:t>
          </a:r>
          <a:r>
            <a:rPr lang="es-MX" sz="500" kern="1200" dirty="0" err="1">
              <a:hlinkClick xmlns:r="http://schemas.openxmlformats.org/officeDocument/2006/relationships" r:id="rId1"/>
            </a:rPr>
            <a:t>Xeros</a:t>
          </a:r>
          <a:r>
            <a:rPr lang="es-MX" sz="500" kern="1200" dirty="0">
              <a:hlinkClick xmlns:r="http://schemas.openxmlformats.org/officeDocument/2006/relationships" r:id="rId1"/>
            </a:rPr>
            <a:t> Alto </a:t>
          </a:r>
          <a:endParaRPr lang="es-MX" sz="500" kern="1200" dirty="0"/>
        </a:p>
      </dsp:txBody>
      <dsp:txXfrm>
        <a:off x="1965" y="0"/>
        <a:ext cx="452163" cy="1678304"/>
      </dsp:txXfrm>
    </dsp:sp>
    <dsp:sp modelId="{48B40B9B-7F8F-4DE1-9497-894CAE52B111}">
      <dsp:nvSpPr>
        <dsp:cNvPr id="0" name=""/>
        <dsp:cNvSpPr/>
      </dsp:nvSpPr>
      <dsp:spPr>
        <a:xfrm>
          <a:off x="18259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6621D-789C-464F-8503-32B0CA522930}">
      <dsp:nvSpPr>
        <dsp:cNvPr id="0" name=""/>
        <dsp:cNvSpPr/>
      </dsp:nvSpPr>
      <dsp:spPr>
        <a:xfrm>
          <a:off x="476737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[1974] POO Smalltalk</a:t>
          </a:r>
        </a:p>
      </dsp:txBody>
      <dsp:txXfrm>
        <a:off x="476737" y="2517457"/>
        <a:ext cx="452163" cy="1678304"/>
      </dsp:txXfrm>
    </dsp:sp>
    <dsp:sp modelId="{72778BEC-4C4E-4456-9AFF-7148D8A6BF35}">
      <dsp:nvSpPr>
        <dsp:cNvPr id="0" name=""/>
        <dsp:cNvSpPr/>
      </dsp:nvSpPr>
      <dsp:spPr>
        <a:xfrm>
          <a:off x="493030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B1DF5-2A14-4ED4-8571-B42499D240B8}">
      <dsp:nvSpPr>
        <dsp:cNvPr id="0" name=""/>
        <dsp:cNvSpPr/>
      </dsp:nvSpPr>
      <dsp:spPr>
        <a:xfrm>
          <a:off x="951508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[1981] </a:t>
          </a:r>
          <a:r>
            <a:rPr lang="es-MX" sz="500" kern="1200" dirty="0">
              <a:hlinkClick xmlns:r="http://schemas.openxmlformats.org/officeDocument/2006/relationships" r:id="rId2"/>
            </a:rPr>
            <a:t>Xerox </a:t>
          </a:r>
          <a:r>
            <a:rPr lang="es-MX" sz="500" kern="1200" dirty="0" err="1">
              <a:hlinkClick xmlns:r="http://schemas.openxmlformats.org/officeDocument/2006/relationships" r:id="rId2"/>
            </a:rPr>
            <a:t>Star</a:t>
          </a:r>
          <a:r>
            <a:rPr lang="es-MX" sz="500" kern="1200" dirty="0">
              <a:hlinkClick xmlns:r="http://schemas.openxmlformats.org/officeDocument/2006/relationships" r:id="rId2"/>
            </a:rPr>
            <a:t> 8010</a:t>
          </a:r>
          <a:endParaRPr lang="es-MX" sz="500" kern="1200" dirty="0"/>
        </a:p>
      </dsp:txBody>
      <dsp:txXfrm>
        <a:off x="951508" y="0"/>
        <a:ext cx="452163" cy="1678304"/>
      </dsp:txXfrm>
    </dsp:sp>
    <dsp:sp modelId="{C41524E9-AB12-429B-9C89-9A3A022A9E09}">
      <dsp:nvSpPr>
        <dsp:cNvPr id="0" name=""/>
        <dsp:cNvSpPr/>
      </dsp:nvSpPr>
      <dsp:spPr>
        <a:xfrm>
          <a:off x="967801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ED7C6-F8FD-4C15-851B-D2E439FCB31C}">
      <dsp:nvSpPr>
        <dsp:cNvPr id="0" name=""/>
        <dsp:cNvSpPr/>
      </dsp:nvSpPr>
      <dsp:spPr>
        <a:xfrm>
          <a:off x="1426279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[1984] </a:t>
          </a:r>
          <a:r>
            <a:rPr lang="es-MX" sz="500" kern="1200" dirty="0">
              <a:hlinkClick xmlns:r="http://schemas.openxmlformats.org/officeDocument/2006/relationships" r:id="rId3"/>
            </a:rPr>
            <a:t>Apple Lisa</a:t>
          </a:r>
          <a:endParaRPr lang="es-MX" sz="500" kern="1200" dirty="0"/>
        </a:p>
      </dsp:txBody>
      <dsp:txXfrm>
        <a:off x="1426279" y="2517457"/>
        <a:ext cx="452163" cy="1678304"/>
      </dsp:txXfrm>
    </dsp:sp>
    <dsp:sp modelId="{4EE75F56-5511-4332-8F96-49A246846756}">
      <dsp:nvSpPr>
        <dsp:cNvPr id="0" name=""/>
        <dsp:cNvSpPr/>
      </dsp:nvSpPr>
      <dsp:spPr>
        <a:xfrm>
          <a:off x="1442573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8D836-FF3F-4A3E-BD39-32AB3AC88786}">
      <dsp:nvSpPr>
        <dsp:cNvPr id="0" name=""/>
        <dsp:cNvSpPr/>
      </dsp:nvSpPr>
      <dsp:spPr>
        <a:xfrm>
          <a:off x="1901050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[1985] </a:t>
          </a:r>
          <a:r>
            <a:rPr lang="es-MX" sz="500" kern="1200" dirty="0">
              <a:hlinkClick xmlns:r="http://schemas.openxmlformats.org/officeDocument/2006/relationships" r:id="rId4"/>
            </a:rPr>
            <a:t>GEM</a:t>
          </a:r>
          <a:r>
            <a:rPr lang="es-MX" sz="500" kern="1200" dirty="0"/>
            <a:t> </a:t>
          </a:r>
          <a:r>
            <a:rPr lang="es-MX" sz="500" kern="1200" dirty="0">
              <a:hlinkClick xmlns:r="http://schemas.openxmlformats.org/officeDocument/2006/relationships" r:id="rId5"/>
            </a:rPr>
            <a:t>AMIGA</a:t>
          </a:r>
          <a:r>
            <a:rPr lang="es-MX" sz="500" kern="1200" dirty="0"/>
            <a:t> </a:t>
          </a:r>
          <a:r>
            <a:rPr lang="es-MX" sz="500" kern="1200" dirty="0">
              <a:hlinkClick xmlns:r="http://schemas.openxmlformats.org/officeDocument/2006/relationships" r:id="rId6"/>
            </a:rPr>
            <a:t>WINDOWS 1.0</a:t>
          </a:r>
          <a:endParaRPr lang="es-MX" sz="500" kern="1200" dirty="0"/>
        </a:p>
      </dsp:txBody>
      <dsp:txXfrm>
        <a:off x="1901050" y="0"/>
        <a:ext cx="452163" cy="1678304"/>
      </dsp:txXfrm>
    </dsp:sp>
    <dsp:sp modelId="{23A0E69C-F761-466D-8B2B-3A4DF908B3EC}">
      <dsp:nvSpPr>
        <dsp:cNvPr id="0" name=""/>
        <dsp:cNvSpPr/>
      </dsp:nvSpPr>
      <dsp:spPr>
        <a:xfrm>
          <a:off x="1917344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C4F2D-3CB7-416D-931E-3E18D9F47388}">
      <dsp:nvSpPr>
        <dsp:cNvPr id="0" name=""/>
        <dsp:cNvSpPr/>
      </dsp:nvSpPr>
      <dsp:spPr>
        <a:xfrm>
          <a:off x="2375822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[1986] </a:t>
          </a:r>
          <a:r>
            <a:rPr lang="es-MX" sz="500" kern="1200" dirty="0">
              <a:hlinkClick xmlns:r="http://schemas.openxmlformats.org/officeDocument/2006/relationships" r:id="rId7"/>
            </a:rPr>
            <a:t>IRIX 3</a:t>
          </a:r>
          <a:endParaRPr lang="es-MX" sz="500" kern="1200" dirty="0"/>
        </a:p>
      </dsp:txBody>
      <dsp:txXfrm>
        <a:off x="2375822" y="2517457"/>
        <a:ext cx="452163" cy="1678304"/>
      </dsp:txXfrm>
    </dsp:sp>
    <dsp:sp modelId="{6EAE97FF-2813-45DC-965C-ABFD62C08BEE}">
      <dsp:nvSpPr>
        <dsp:cNvPr id="0" name=""/>
        <dsp:cNvSpPr/>
      </dsp:nvSpPr>
      <dsp:spPr>
        <a:xfrm>
          <a:off x="2392115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8333-897F-4EA3-B7D4-9647D51E57F5}">
      <dsp:nvSpPr>
        <dsp:cNvPr id="0" name=""/>
        <dsp:cNvSpPr/>
      </dsp:nvSpPr>
      <dsp:spPr>
        <a:xfrm>
          <a:off x="2850593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[1989] </a:t>
          </a:r>
          <a:r>
            <a:rPr lang="es-MX" sz="500" kern="1200" dirty="0">
              <a:hlinkClick xmlns:r="http://schemas.openxmlformats.org/officeDocument/2006/relationships" r:id="rId8"/>
            </a:rPr>
            <a:t>OS/2</a:t>
          </a:r>
          <a:endParaRPr lang="es-MX" sz="500" kern="1200" dirty="0"/>
        </a:p>
      </dsp:txBody>
      <dsp:txXfrm>
        <a:off x="2850593" y="0"/>
        <a:ext cx="452163" cy="1678304"/>
      </dsp:txXfrm>
    </dsp:sp>
    <dsp:sp modelId="{4CA62BCE-F143-4794-9CEF-1B6206ABACF1}">
      <dsp:nvSpPr>
        <dsp:cNvPr id="0" name=""/>
        <dsp:cNvSpPr/>
      </dsp:nvSpPr>
      <dsp:spPr>
        <a:xfrm>
          <a:off x="2866886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61F42-A1D4-4CF0-AFF7-61727663B08C}">
      <dsp:nvSpPr>
        <dsp:cNvPr id="0" name=""/>
        <dsp:cNvSpPr/>
      </dsp:nvSpPr>
      <dsp:spPr>
        <a:xfrm>
          <a:off x="3325364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[1990] </a:t>
          </a:r>
          <a:r>
            <a:rPr lang="es-MX" sz="500" kern="1200" dirty="0">
              <a:hlinkClick xmlns:r="http://schemas.openxmlformats.org/officeDocument/2006/relationships" r:id="rId9"/>
            </a:rPr>
            <a:t>NeXSTEP</a:t>
          </a:r>
          <a:r>
            <a:rPr lang="es-MX" sz="500" kern="1200" dirty="0"/>
            <a:t> </a:t>
          </a:r>
        </a:p>
      </dsp:txBody>
      <dsp:txXfrm>
        <a:off x="3325364" y="2517457"/>
        <a:ext cx="452163" cy="1678304"/>
      </dsp:txXfrm>
    </dsp:sp>
    <dsp:sp modelId="{DD185BE6-3A80-44DC-909F-7147FAAF8E93}">
      <dsp:nvSpPr>
        <dsp:cNvPr id="0" name=""/>
        <dsp:cNvSpPr/>
      </dsp:nvSpPr>
      <dsp:spPr>
        <a:xfrm>
          <a:off x="3341658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56B5-094C-4D2B-8FCB-FF1FE44687C8}">
      <dsp:nvSpPr>
        <dsp:cNvPr id="0" name=""/>
        <dsp:cNvSpPr/>
      </dsp:nvSpPr>
      <dsp:spPr>
        <a:xfrm>
          <a:off x="3800135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[1991] </a:t>
          </a:r>
          <a:r>
            <a:rPr lang="es-MX" sz="500" kern="1200" dirty="0">
              <a:hlinkClick xmlns:r="http://schemas.openxmlformats.org/officeDocument/2006/relationships" r:id="rId10"/>
            </a:rPr>
            <a:t>WINDOWS 3.0</a:t>
          </a:r>
          <a:endParaRPr lang="es-MX" sz="500" kern="1200" dirty="0"/>
        </a:p>
      </dsp:txBody>
      <dsp:txXfrm>
        <a:off x="3800135" y="0"/>
        <a:ext cx="452163" cy="1678304"/>
      </dsp:txXfrm>
    </dsp:sp>
    <dsp:sp modelId="{1ECBDFD4-46CD-4C2B-A137-A1B713152484}">
      <dsp:nvSpPr>
        <dsp:cNvPr id="0" name=""/>
        <dsp:cNvSpPr/>
      </dsp:nvSpPr>
      <dsp:spPr>
        <a:xfrm>
          <a:off x="3816429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29CD-2A5C-4478-87E5-98E534156A15}">
      <dsp:nvSpPr>
        <dsp:cNvPr id="0" name=""/>
        <dsp:cNvSpPr/>
      </dsp:nvSpPr>
      <dsp:spPr>
        <a:xfrm>
          <a:off x="4274907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[1992] </a:t>
          </a:r>
          <a:r>
            <a:rPr lang="es-MX" sz="500" kern="1200" dirty="0">
              <a:hlinkClick xmlns:r="http://schemas.openxmlformats.org/officeDocument/2006/relationships" r:id="rId11"/>
            </a:rPr>
            <a:t>MAC OS SYSTEM </a:t>
          </a:r>
          <a:r>
            <a:rPr lang="es-MX" sz="500" kern="1200" dirty="0"/>
            <a:t>7</a:t>
          </a:r>
        </a:p>
      </dsp:txBody>
      <dsp:txXfrm>
        <a:off x="4274907" y="2517457"/>
        <a:ext cx="452163" cy="1678304"/>
      </dsp:txXfrm>
    </dsp:sp>
    <dsp:sp modelId="{93C0AF05-B5BA-4563-B884-85C683EDA9A7}">
      <dsp:nvSpPr>
        <dsp:cNvPr id="0" name=""/>
        <dsp:cNvSpPr/>
      </dsp:nvSpPr>
      <dsp:spPr>
        <a:xfrm>
          <a:off x="4291200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F4C54-06A0-49E4-AE35-E36817CBB5B4}">
      <dsp:nvSpPr>
        <dsp:cNvPr id="0" name=""/>
        <dsp:cNvSpPr/>
      </dsp:nvSpPr>
      <dsp:spPr>
        <a:xfrm>
          <a:off x="4749678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[1993] </a:t>
          </a:r>
          <a:r>
            <a:rPr lang="es-MX" sz="500" kern="1200" dirty="0">
              <a:hlinkClick xmlns:r="http://schemas.openxmlformats.org/officeDocument/2006/relationships" r:id="rId12"/>
            </a:rPr>
            <a:t>WINDOWS 3.1                 </a:t>
          </a:r>
          <a:r>
            <a:rPr lang="es-MX" sz="500" kern="1200" dirty="0">
              <a:hlinkClick xmlns:r="http://schemas.openxmlformats.org/officeDocument/2006/relationships" r:id="rId13"/>
            </a:rPr>
            <a:t>OS/2 2.0</a:t>
          </a:r>
          <a:endParaRPr lang="es-MX" sz="500" kern="1200" dirty="0"/>
        </a:p>
      </dsp:txBody>
      <dsp:txXfrm>
        <a:off x="4749678" y="0"/>
        <a:ext cx="452163" cy="1678304"/>
      </dsp:txXfrm>
    </dsp:sp>
    <dsp:sp modelId="{FF7C3A41-78CB-4075-840C-1110FFBFFC7A}">
      <dsp:nvSpPr>
        <dsp:cNvPr id="0" name=""/>
        <dsp:cNvSpPr/>
      </dsp:nvSpPr>
      <dsp:spPr>
        <a:xfrm>
          <a:off x="4765971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8F60A-6168-4075-958A-48B807AF135E}">
      <dsp:nvSpPr>
        <dsp:cNvPr id="0" name=""/>
        <dsp:cNvSpPr/>
      </dsp:nvSpPr>
      <dsp:spPr>
        <a:xfrm>
          <a:off x="5224449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[1995] </a:t>
          </a:r>
          <a:r>
            <a:rPr lang="es-MX" sz="500" kern="1200" dirty="0">
              <a:hlinkClick xmlns:r="http://schemas.openxmlformats.org/officeDocument/2006/relationships" r:id="rId14"/>
            </a:rPr>
            <a:t>WINDOWS 95</a:t>
          </a:r>
          <a:endParaRPr lang="es-MX" sz="500" kern="1200" dirty="0"/>
        </a:p>
      </dsp:txBody>
      <dsp:txXfrm>
        <a:off x="5224449" y="2517457"/>
        <a:ext cx="452163" cy="1678304"/>
      </dsp:txXfrm>
    </dsp:sp>
    <dsp:sp modelId="{8EE4F34B-F13A-4699-878D-B1CAC77B6E72}">
      <dsp:nvSpPr>
        <dsp:cNvPr id="0" name=""/>
        <dsp:cNvSpPr/>
      </dsp:nvSpPr>
      <dsp:spPr>
        <a:xfrm>
          <a:off x="5240743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0CB4-8937-4CED-9B9D-79827A9F312F}">
      <dsp:nvSpPr>
        <dsp:cNvPr id="0" name=""/>
        <dsp:cNvSpPr/>
      </dsp:nvSpPr>
      <dsp:spPr>
        <a:xfrm>
          <a:off x="5699220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[1998] </a:t>
          </a:r>
          <a:r>
            <a:rPr lang="es-MX" sz="500" kern="1200" dirty="0">
              <a:hlinkClick xmlns:r="http://schemas.openxmlformats.org/officeDocument/2006/relationships" r:id="rId15"/>
            </a:rPr>
            <a:t>WINDOWS 98</a:t>
          </a:r>
          <a:endParaRPr lang="es-MX" sz="500" kern="1200" dirty="0"/>
        </a:p>
      </dsp:txBody>
      <dsp:txXfrm>
        <a:off x="5699220" y="0"/>
        <a:ext cx="452163" cy="1678304"/>
      </dsp:txXfrm>
    </dsp:sp>
    <dsp:sp modelId="{B1C1AAA1-7BF2-4934-B108-21FB9BD311D7}">
      <dsp:nvSpPr>
        <dsp:cNvPr id="0" name=""/>
        <dsp:cNvSpPr/>
      </dsp:nvSpPr>
      <dsp:spPr>
        <a:xfrm>
          <a:off x="5715514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C3E90-17F8-4893-A68D-E19337AC8C7B}">
      <dsp:nvSpPr>
        <dsp:cNvPr id="0" name=""/>
        <dsp:cNvSpPr/>
      </dsp:nvSpPr>
      <dsp:spPr>
        <a:xfrm>
          <a:off x="6173992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[2001]    </a:t>
          </a:r>
          <a:r>
            <a:rPr lang="es-MX" sz="500" kern="1200" dirty="0">
              <a:hlinkClick xmlns:r="http://schemas.openxmlformats.org/officeDocument/2006/relationships" r:id="rId16"/>
            </a:rPr>
            <a:t>MAC OS X    </a:t>
          </a:r>
          <a:r>
            <a:rPr lang="es-MX" sz="500" kern="1200" dirty="0">
              <a:hlinkClick xmlns:r="http://schemas.openxmlformats.org/officeDocument/2006/relationships" r:id="rId17"/>
            </a:rPr>
            <a:t>WINDOWS XP</a:t>
          </a:r>
          <a:endParaRPr lang="es-MX" sz="500" kern="1200" dirty="0"/>
        </a:p>
      </dsp:txBody>
      <dsp:txXfrm>
        <a:off x="6173992" y="2517457"/>
        <a:ext cx="452163" cy="1678304"/>
      </dsp:txXfrm>
    </dsp:sp>
    <dsp:sp modelId="{407B20E6-1696-4D73-8814-8DDB5BB1F3EE}">
      <dsp:nvSpPr>
        <dsp:cNvPr id="0" name=""/>
        <dsp:cNvSpPr/>
      </dsp:nvSpPr>
      <dsp:spPr>
        <a:xfrm>
          <a:off x="6190285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A2EB9-5A3F-4D43-8555-CDDAE7ED523D}">
      <dsp:nvSpPr>
        <dsp:cNvPr id="0" name=""/>
        <dsp:cNvSpPr/>
      </dsp:nvSpPr>
      <dsp:spPr>
        <a:xfrm>
          <a:off x="6648763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[2007] </a:t>
          </a:r>
          <a:r>
            <a:rPr lang="es-MX" sz="500" kern="1200" dirty="0">
              <a:hlinkClick xmlns:r="http://schemas.openxmlformats.org/officeDocument/2006/relationships" r:id="rId18"/>
            </a:rPr>
            <a:t>WINDOWS VISTA      </a:t>
          </a:r>
          <a:r>
            <a:rPr lang="es-MX" sz="500" kern="1200" dirty="0">
              <a:hlinkClick xmlns:r="http://schemas.openxmlformats.org/officeDocument/2006/relationships" r:id="rId19"/>
            </a:rPr>
            <a:t>MAC OS LEOPARD</a:t>
          </a:r>
          <a:endParaRPr lang="es-MX" sz="500" kern="1200" dirty="0"/>
        </a:p>
      </dsp:txBody>
      <dsp:txXfrm>
        <a:off x="6648763" y="0"/>
        <a:ext cx="452163" cy="1678304"/>
      </dsp:txXfrm>
    </dsp:sp>
    <dsp:sp modelId="{B66426F3-B4DE-495A-9969-143F502BBE2B}">
      <dsp:nvSpPr>
        <dsp:cNvPr id="0" name=""/>
        <dsp:cNvSpPr/>
      </dsp:nvSpPr>
      <dsp:spPr>
        <a:xfrm>
          <a:off x="6665056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BF382-B441-4288-AD0C-EE71D7B52DF0}">
      <dsp:nvSpPr>
        <dsp:cNvPr id="0" name=""/>
        <dsp:cNvSpPr/>
      </dsp:nvSpPr>
      <dsp:spPr>
        <a:xfrm>
          <a:off x="7123534" y="2517457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[2010] </a:t>
          </a:r>
          <a:r>
            <a:rPr lang="es-MX" sz="500" kern="1200" dirty="0">
              <a:hlinkClick xmlns:r="http://schemas.openxmlformats.org/officeDocument/2006/relationships" r:id="rId20"/>
            </a:rPr>
            <a:t>WINDOWS 7  </a:t>
          </a:r>
          <a:r>
            <a:rPr lang="es-MX" sz="500" kern="1200" dirty="0">
              <a:hlinkClick xmlns:r="http://schemas.openxmlformats.org/officeDocument/2006/relationships" r:id="rId21"/>
            </a:rPr>
            <a:t>MAC OS LION</a:t>
          </a:r>
          <a:endParaRPr lang="es-MX" sz="500" kern="1200" dirty="0"/>
        </a:p>
      </dsp:txBody>
      <dsp:txXfrm>
        <a:off x="7123534" y="2517457"/>
        <a:ext cx="452163" cy="1678304"/>
      </dsp:txXfrm>
    </dsp:sp>
    <dsp:sp modelId="{DE360837-7A25-4853-854E-D2249B79EDA6}">
      <dsp:nvSpPr>
        <dsp:cNvPr id="0" name=""/>
        <dsp:cNvSpPr/>
      </dsp:nvSpPr>
      <dsp:spPr>
        <a:xfrm>
          <a:off x="7139828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BB798-DE03-4226-A35C-84BCD3C9C94B}">
      <dsp:nvSpPr>
        <dsp:cNvPr id="0" name=""/>
        <dsp:cNvSpPr/>
      </dsp:nvSpPr>
      <dsp:spPr>
        <a:xfrm>
          <a:off x="7598305" y="0"/>
          <a:ext cx="452163" cy="167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[ACTUAL]            </a:t>
          </a:r>
          <a:r>
            <a:rPr lang="es-MX" sz="500" kern="1200" dirty="0">
              <a:hlinkClick xmlns:r="http://schemas.openxmlformats.org/officeDocument/2006/relationships" r:id="rId22"/>
            </a:rPr>
            <a:t>MOVILES</a:t>
          </a:r>
          <a:r>
            <a:rPr lang="es-MX" sz="500" kern="1200" dirty="0"/>
            <a:t>  </a:t>
          </a:r>
        </a:p>
      </dsp:txBody>
      <dsp:txXfrm>
        <a:off x="7598305" y="0"/>
        <a:ext cx="452163" cy="1678304"/>
      </dsp:txXfrm>
    </dsp:sp>
    <dsp:sp modelId="{FDBE63BF-77FE-458B-A8B2-911F4B7C4596}">
      <dsp:nvSpPr>
        <dsp:cNvPr id="0" name=""/>
        <dsp:cNvSpPr/>
      </dsp:nvSpPr>
      <dsp:spPr>
        <a:xfrm>
          <a:off x="7614599" y="1888092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7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56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45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85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18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53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031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6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9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26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2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4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0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9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5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1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602EDB-53B9-4FE1-B651-B2DEB84A3C76}" type="datetimeFigureOut">
              <a:rPr lang="es-MX" smtClean="0"/>
              <a:t>12/09/2018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80F3-B20E-457E-8C66-4681E526E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460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1346-5D2E-4C2C-89F6-70BD9D3BA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LINEA DEL TIEMPO INTERFACES GRAFICAS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91C7C-AC6C-4416-B8C8-DFA522928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ENRIQUE DE JESUS FARRERA SANCHEZ MAT 173214</a:t>
            </a:r>
          </a:p>
        </p:txBody>
      </p:sp>
    </p:spTree>
    <p:extLst>
      <p:ext uri="{BB962C8B-B14F-4D97-AF65-F5344CB8AC3E}">
        <p14:creationId xmlns:p14="http://schemas.microsoft.com/office/powerpoint/2010/main" val="31607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213B-3D30-44A8-92A4-35A1A9FC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482BF16-A054-4C22-8BF3-FD20D8FB3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2132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03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114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LINEA DEL TIEMPO INTERFACES GRAFICAS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 DEL TIEMPO INTERFACES GRAFICAS</dc:title>
  <dc:creator>ENRIQUE FARRERA</dc:creator>
  <cp:lastModifiedBy>ENRIQUE FARRERA</cp:lastModifiedBy>
  <cp:revision>7</cp:revision>
  <dcterms:created xsi:type="dcterms:W3CDTF">2018-09-13T02:30:11Z</dcterms:created>
  <dcterms:modified xsi:type="dcterms:W3CDTF">2018-09-13T03:32:16Z</dcterms:modified>
</cp:coreProperties>
</file>