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7d4d884e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7d4d884e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7d4d884e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7d4d884e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7d4d884e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7d4d884e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7d4d884e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7d4d884e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7d4d884e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7d4d884e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7d4d884e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7d4d884e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7d4d884e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7d4d884e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7d4d884e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7d4d884e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7d4d884e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7d4d884e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7d4d884e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7d4d884e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983250"/>
            <a:ext cx="8123100" cy="1588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Radarr</a:t>
            </a:r>
            <a:r>
              <a:rPr lang="es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688"/>
              <a:t>Gestión de descargas </a:t>
            </a:r>
            <a:r>
              <a:rPr lang="es" sz="4688"/>
              <a:t>de torrents</a:t>
            </a:r>
            <a:endParaRPr sz="4688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4"/>
                </a:solidFill>
              </a:rPr>
              <a:t>Por: Enrique Gallén Roda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3844" y="3136200"/>
            <a:ext cx="1680080" cy="18649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" y="46075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200"/>
              <a:t>‹#›</a:t>
            </a:fld>
            <a:endParaRPr b="1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4. Configurar Carpetas y Preferencias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lt1"/>
                </a:solidFill>
              </a:rPr>
              <a:t>En la interfaz web de Radarr, ve a la sección de configuración para establecer las carpetas de descarga y las preferencias según tus necesidades.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050" y="1971148"/>
            <a:ext cx="6474049" cy="259772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" y="46486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200">
                <a:solidFill>
                  <a:schemeClr val="lt1"/>
                </a:solidFill>
              </a:rPr>
              <a:t>‹#›</a:t>
            </a:fld>
            <a:endParaRPr b="1"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¿Alguna pregunta?</a:t>
            </a:r>
            <a:r>
              <a:rPr b="1" lang="es">
                <a:solidFill>
                  <a:schemeClr val="dk2"/>
                </a:solidFill>
              </a:rPr>
              <a:t> </a:t>
            </a:r>
            <a:r>
              <a:rPr b="1" lang="es" sz="1133">
                <a:solidFill>
                  <a:schemeClr val="dk2"/>
                </a:solidFill>
              </a:rPr>
              <a:t>(espero que no pq me cago)</a:t>
            </a:r>
            <a:endParaRPr b="1" sz="1133">
              <a:solidFill>
                <a:schemeClr val="dk2"/>
              </a:solidFill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 rotWithShape="1">
          <a:blip r:embed="rId3">
            <a:alphaModFix/>
          </a:blip>
          <a:srcRect b="12162" l="0" r="0" t="12388"/>
          <a:stretch/>
        </p:blipFill>
        <p:spPr>
          <a:xfrm>
            <a:off x="4199325" y="2734350"/>
            <a:ext cx="3890000" cy="220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3475" y="1185863"/>
            <a:ext cx="2247900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219679">
            <a:off x="3277250" y="923925"/>
            <a:ext cx="23812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8" y="46486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200">
                <a:solidFill>
                  <a:schemeClr val="lt1"/>
                </a:solidFill>
              </a:rPr>
              <a:t>‹#›</a:t>
            </a:fld>
            <a:endParaRPr b="1"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Qué vamos a ver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0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>
                <a:solidFill>
                  <a:schemeClr val="lt1"/>
                </a:solidFill>
              </a:rPr>
              <a:t>¿Qué es un contenedor?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>
                <a:solidFill>
                  <a:schemeClr val="lt1"/>
                </a:solidFill>
              </a:rPr>
              <a:t>¿Para qué sirven?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>
                <a:solidFill>
                  <a:schemeClr val="lt1"/>
                </a:solidFill>
              </a:rPr>
              <a:t>¿Que es Radarr y su utilidad?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>
                <a:solidFill>
                  <a:schemeClr val="lt1"/>
                </a:solidFill>
              </a:rPr>
              <a:t>¿Como se instala?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>
                <a:solidFill>
                  <a:schemeClr val="lt1"/>
                </a:solidFill>
              </a:rPr>
              <a:t>Busca una imagen de Docker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>
                <a:solidFill>
                  <a:schemeClr val="lt1"/>
                </a:solidFill>
              </a:rPr>
              <a:t>Usa el comando ‘docker run’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>
                <a:solidFill>
                  <a:schemeClr val="lt1"/>
                </a:solidFill>
              </a:rPr>
              <a:t>Acceder a la Interfaz Web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>
                <a:solidFill>
                  <a:schemeClr val="lt1"/>
                </a:solidFill>
              </a:rPr>
              <a:t>Configurar Carpetas y Preferencias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>
                <a:solidFill>
                  <a:schemeClr val="lt1"/>
                </a:solidFill>
              </a:rPr>
              <a:t>¿Alguna pregunta?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" y="4655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200">
                <a:solidFill>
                  <a:schemeClr val="lt1"/>
                </a:solidFill>
              </a:rPr>
              <a:t>‹#›</a:t>
            </a:fld>
            <a:endParaRPr b="1"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¿Qué es un contenedor?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lt1"/>
                </a:solidFill>
              </a:rPr>
              <a:t>Un contenedor en Docker es una unidad ejecutable que empaqueta y ejecuta una aplicación con todo lo necesario. Son portátiles, eficientes y garantizan consistencia en diferentes entornos. Simplifican el desarrollo, la implementación y la gestión de aplicaciones.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050" y="2618021"/>
            <a:ext cx="3633900" cy="20440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" y="4662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200">
                <a:solidFill>
                  <a:schemeClr val="lt1"/>
                </a:solidFill>
              </a:rPr>
              <a:t>‹#›</a:t>
            </a:fld>
            <a:endParaRPr b="1"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¿Para </a:t>
            </a:r>
            <a:r>
              <a:rPr b="1" lang="es">
                <a:solidFill>
                  <a:schemeClr val="dk2"/>
                </a:solidFill>
              </a:rPr>
              <a:t>qué</a:t>
            </a:r>
            <a:r>
              <a:rPr b="1" lang="es">
                <a:solidFill>
                  <a:schemeClr val="dk2"/>
                </a:solidFill>
              </a:rPr>
              <a:t> sirven?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lt1"/>
                </a:solidFill>
              </a:rPr>
              <a:t>Sirven para hacer que las aplicaciones sean portátiles, eficientes y consistentes en diferentes entornos. Además, proporcionan aislamiento y escalabilidad, simplificando el desarrollo y la gestión de aplicaciones mediante la automatización de procesos. En esencia, hacen que trabajar con aplicaciones sea más fácil y eficiente.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7650" y="2720024"/>
            <a:ext cx="3368699" cy="18488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" y="46486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200">
                <a:solidFill>
                  <a:schemeClr val="lt1"/>
                </a:solidFill>
              </a:rPr>
              <a:t>‹#›</a:t>
            </a:fld>
            <a:endParaRPr b="1"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¿Que es Radarr y su utilidad?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lt1"/>
                </a:solidFill>
              </a:rPr>
              <a:t>Radarr es una aplicación que automatiza la descarga y organización de películas, manteniendo tu colección actualizada. Con integración de servicios de torrents y Usenet, ofrece una interfaz intuitiva para una gestión eficiente de tu biblioteca cinematográfica.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054" y="2330025"/>
            <a:ext cx="4995973" cy="247192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" y="46486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200">
                <a:solidFill>
                  <a:schemeClr val="lt1"/>
                </a:solidFill>
              </a:rPr>
              <a:t>‹#›</a:t>
            </a:fld>
            <a:endParaRPr b="1"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¿Como se instala?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b="1" lang="es">
                <a:solidFill>
                  <a:schemeClr val="lt1"/>
                </a:solidFill>
              </a:rPr>
              <a:t>Busca una imagen de Docker:</a:t>
            </a:r>
            <a:r>
              <a:rPr lang="es">
                <a:solidFill>
                  <a:schemeClr val="lt1"/>
                </a:solidFill>
              </a:rPr>
              <a:t> Una imagen es como una plantilla que contiene todo lo necesario para ejecutar una aplicación.</a:t>
            </a:r>
            <a:endParaRPr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b="1" lang="es">
                <a:solidFill>
                  <a:schemeClr val="lt1"/>
                </a:solidFill>
              </a:rPr>
              <a:t>Usa el comando</a:t>
            </a:r>
            <a:r>
              <a:rPr lang="es">
                <a:solidFill>
                  <a:schemeClr val="lt1"/>
                </a:solidFill>
              </a:rPr>
              <a:t> </a:t>
            </a:r>
            <a:r>
              <a:rPr b="1" i="1" lang="es">
                <a:solidFill>
                  <a:schemeClr val="lt1"/>
                </a:solidFill>
              </a:rPr>
              <a:t>‘docker run’</a:t>
            </a:r>
            <a:r>
              <a:rPr lang="es">
                <a:solidFill>
                  <a:schemeClr val="lt1"/>
                </a:solidFill>
              </a:rPr>
              <a:t>: Este comando crea y ejecuta un contenedor a partir de una imagen.</a:t>
            </a:r>
            <a:endParaRPr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b="1" lang="es">
                <a:solidFill>
                  <a:schemeClr val="lt1"/>
                </a:solidFill>
              </a:rPr>
              <a:t>Acceder a la Interfaz Web</a:t>
            </a:r>
            <a:r>
              <a:rPr lang="es">
                <a:solidFill>
                  <a:schemeClr val="lt1"/>
                </a:solidFill>
              </a:rPr>
              <a:t>: Abre un navegador web y accede a http://localhost:7878 para ingresar a la interfaz web de Radarr</a:t>
            </a:r>
            <a:r>
              <a:rPr lang="es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b="1" lang="es">
                <a:solidFill>
                  <a:schemeClr val="lt1"/>
                </a:solidFill>
              </a:rPr>
              <a:t>Configurar Carpetas y Preferencias</a:t>
            </a:r>
            <a:r>
              <a:rPr lang="es">
                <a:solidFill>
                  <a:schemeClr val="lt1"/>
                </a:solidFill>
              </a:rPr>
              <a:t>: En la interfaz web de Radarr, configura las carpetas de descarga y establece las preferencias según tus necesidades.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" y="46413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200">
                <a:solidFill>
                  <a:schemeClr val="lt1"/>
                </a:solidFill>
              </a:rPr>
              <a:t>‹#›</a:t>
            </a:fld>
            <a:endParaRPr b="1"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b="1" lang="es">
                <a:solidFill>
                  <a:schemeClr val="dk2"/>
                </a:solidFill>
              </a:rPr>
              <a:t>Buscar la Imagen de Radarr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lt1"/>
                </a:solidFill>
              </a:rPr>
              <a:t>Antes de crear el contenedor, es necesario buscar la imagen de Radarr en Docker Hub. Una imagen es como una plantilla que contiene todo lo necesario para ejecutar una aplicación.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26" y="2571751"/>
            <a:ext cx="4170270" cy="19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100" y="2571750"/>
            <a:ext cx="4170275" cy="199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" y="46413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200">
                <a:solidFill>
                  <a:schemeClr val="lt1"/>
                </a:solidFill>
              </a:rPr>
              <a:t>‹#›</a:t>
            </a:fld>
            <a:endParaRPr b="1"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2. Crear el Contenedor Radarr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lt1"/>
                </a:solidFill>
              </a:rPr>
              <a:t>Se usará el siguiente comando </a:t>
            </a:r>
            <a:r>
              <a:rPr i="1" lang="es">
                <a:solidFill>
                  <a:schemeClr val="lt1"/>
                </a:solidFill>
              </a:rPr>
              <a:t>‘docker run’</a:t>
            </a:r>
            <a:r>
              <a:rPr lang="es">
                <a:solidFill>
                  <a:schemeClr val="lt1"/>
                </a:solidFill>
              </a:rPr>
              <a:t> para crear y ejecutar el contenedor de Radarr.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600" y="2012327"/>
            <a:ext cx="4064800" cy="255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" y="46486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200">
                <a:solidFill>
                  <a:schemeClr val="lt1"/>
                </a:solidFill>
              </a:rPr>
              <a:t>‹#›</a:t>
            </a:fld>
            <a:endParaRPr b="1"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3. Acceder a la Interfaz Web de Radarr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lt1"/>
                </a:solidFill>
              </a:rPr>
              <a:t>Una vez que el contenedor esté en ejecución, se abre un navegador web y accede a la interfaz web de Radarr en </a:t>
            </a:r>
            <a:r>
              <a:rPr i="1" lang="es">
                <a:solidFill>
                  <a:schemeClr val="lt1"/>
                </a:solidFill>
              </a:rPr>
              <a:t>http://localhost:7878</a:t>
            </a:r>
            <a:r>
              <a:rPr lang="es">
                <a:solidFill>
                  <a:schemeClr val="lt1"/>
                </a:solidFill>
              </a:rPr>
              <a:t>. Desde allí, se podrá configurar Radarr y gestionar la web.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1964" l="830" r="2588" t="12986"/>
          <a:stretch/>
        </p:blipFill>
        <p:spPr>
          <a:xfrm>
            <a:off x="2366487" y="2288375"/>
            <a:ext cx="4411024" cy="22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" y="46413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200">
                <a:solidFill>
                  <a:schemeClr val="lt1"/>
                </a:solidFill>
              </a:rPr>
              <a:t>‹#›</a:t>
            </a:fld>
            <a:endParaRPr b="1"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