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c0e33fb4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c0e33fb4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c0e33fb4c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c0e33fb4c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c0e33fb4c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c0e33fb4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c0e33fb4c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c0e33fb4c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c0e33fb4c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c0e33fb4c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c0e33fb4c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c0e33fb4c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c0e33fb4c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c0e33fb4c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c0e33fb4c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c0e33fb4c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c0e33fb4c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c0e33fb4c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c0e33fb4c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c0e33fb4c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b437948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b437948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c0e33fb4c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8c0e33fb4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c0e33fb4c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8c0e33fb4c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db234e32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db234e32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db234e3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db234e3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c0e33fb4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c0e33fb4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c0e33fb4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c0e33fb4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c0e33fb4c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c0e33fb4c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c0e33fb4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c0e33fb4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c0e33fb4c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c0e33fb4c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1886175" y="868750"/>
            <a:ext cx="50676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</a:t>
            </a:r>
            <a:endParaRPr/>
          </a:p>
        </p:txBody>
      </p:sp>
      <p:sp>
        <p:nvSpPr>
          <p:cNvPr id="237" name="Google Shape;237;p32"/>
          <p:cNvSpPr txBox="1"/>
          <p:nvPr>
            <p:ph idx="4294967295" type="subTitle"/>
          </p:nvPr>
        </p:nvSpPr>
        <p:spPr>
          <a:xfrm>
            <a:off x="2051592" y="291450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Enrique Humberto Bañuelos Neri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Cristian Ibrahim Salomón </a:t>
            </a:r>
            <a:r>
              <a:rPr lang="es"/>
              <a:t>Márquez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Marco Antonio Sánchez Murillo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138750" y="2941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Models/Course.cs con el siguiente código: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04913"/>
            <a:ext cx="51339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281600" y="4369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eliminar las advertencias de los tipos de referencia que aceptan valores NULL, elimine la siguiente línea del archivo ContosoUniversity.csproj:</a:t>
            </a: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00" y="2405063"/>
            <a:ext cx="22098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5422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Ejecute los siguientes comandos de la CLI de .NET Core para instalar los paquetes NuGet necesarios: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38" y="1762688"/>
            <a:ext cx="6821726" cy="16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5949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Cree una carpeta Pages/Students.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Ejecute el siguiente comando para instalar la herramienta de andamiaje aspnet-codegenerator.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2"/>
                </a:highlight>
              </a:rPr>
              <a:t>dotnet aspnet-codegenerator razorpage -m Student -dc ContosoUniversity.Data.SchoolContext -udl -outDir Pages\Students --referenceScriptLibraries -sqlite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Ejecute el siguiente comando para crear andamios en las páginas de los estudiantes.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2"/>
                </a:highlight>
              </a:rPr>
              <a:t>dotnet aspnet-codegenerator razorpage -m Student -dc ContosoUniversity.Data.SchoolContext -udl -outDir Pages/Students --referenceScriptLibraries -sqlite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5" y="1066700"/>
            <a:ext cx="41624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3618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páginas de Razor en la carpeta Pages/Students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Crear Data/SchoolContext.cs.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Añadimos el contexto a la inyección de dependencias en Program.cs.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Agregamos una cadena de conexión a la base de datos a appsettings.json.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5" y="890400"/>
            <a:ext cx="30289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5085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Renombramos la clave de la cadena de conexión a SchoolContextSQLite y acorta el valor a CU.db: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357288"/>
            <a:ext cx="3600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4223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Actualizamos Data/SchoolContext.cs con el siguiente código: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código anterior cambia el DbSet&lt;Student&gt; Student (singular) al DbSet&lt;Student&gt; Students (plural). Para que coincida con el nuevo nombre de DbSet en el código de Razor Pages</a:t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50" y="950900"/>
            <a:ext cx="3897900" cy="29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25" y="199625"/>
            <a:ext cx="8520600" cy="5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 que el código agregado por el generador de código llama a UseSqlite.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nombre de la cadena de conexión se pasa al contexto llamando a un método en un objeto DbContextOptions. Para el desarrollo local, el sistema de configuración de ASP.NET Core lee la cadena de conexión desde el archivo </a:t>
            </a:r>
            <a:r>
              <a:rPr lang="es"/>
              <a:t>appsettings</a:t>
            </a:r>
            <a:r>
              <a:rPr lang="es"/>
              <a:t>.json o appsettings.Development.json.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88" y="892988"/>
            <a:ext cx="68103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4821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Agrega AddDatabaseDeveloperPageExceptionFilter y UseMigrationsEndPoint como se muestra en el siguiente código.</a:t>
            </a:r>
            <a:endParaRPr/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498" y="1181850"/>
            <a:ext cx="5615001" cy="3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11700" y="4971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Actualizamos Program.cs para crear la base de datos si no existe.</a:t>
            </a:r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377625"/>
            <a:ext cx="5143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2019300"/>
            <a:ext cx="85206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lang="es" sz="7200"/>
              <a:t>¿Cómo lo hicimos?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281600" y="5046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método EnsureCreated crea una base de datos vacía. En esta sección se agrega código que llena la base de datos con datos de prueba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Crea Data/DbInitializer.cs con el siguiente código</a:t>
            </a:r>
            <a:endParaRPr/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924" y="1144925"/>
            <a:ext cx="2846350" cy="38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24999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Termine, gracias por 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Necesitamos estas 3 cosas instaladas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de Visual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C# para Visual Studio Code (última versión)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.SDK NET 6.0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213950" y="421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empezar tenemos que crear un sitio ASP.NET usando Dotnet  y empezando primero por entrar a nuestro cmd y buscar la dirección en la cual guardaremos nuestra aplicación web y utilizado el siguiente código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75" y="2190225"/>
            <a:ext cx="77533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213950" y="421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Copie y pegue el siguiente código en el archivo Pages/Shared/_Layout.cshtml: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50" y="2316075"/>
            <a:ext cx="81534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50" y="2008388"/>
            <a:ext cx="76200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750" y="1662625"/>
            <a:ext cx="62865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13950" y="421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Pages/Index.cshtml, reemplace el contenido del archivo con el siguiente código: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75" y="994225"/>
            <a:ext cx="6138624" cy="3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213950" y="4219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Diagrama UML</a:t>
            </a:r>
            <a:endParaRPr/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200" y="1376125"/>
            <a:ext cx="4758750" cy="349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38750" y="2941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 una carpeta de Models en la carpeta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 Models/Student.cs con el siguiente código: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00" y="1834800"/>
            <a:ext cx="50863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138750" y="2941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Models/Enrollment.cs con el siguiente código: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850" y="1346025"/>
            <a:ext cx="3746774" cy="33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