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03/04/2013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467544" y="134076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Añadir nota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436096" y="141277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Anotar incidencias de mantenimiento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83568" y="4365104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 in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076056" y="458112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Borrar nota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 flipH="1" flipV="1">
            <a:off x="3203848" y="2348880"/>
            <a:ext cx="72008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5076056" y="2348880"/>
            <a:ext cx="72008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5076056" y="3645024"/>
            <a:ext cx="1008112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3059832" y="3573016"/>
            <a:ext cx="864096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3851920" y="41490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Todos</a:t>
            </a:r>
            <a:endParaRPr lang="es-ES" dirty="0"/>
          </a:p>
        </p:txBody>
      </p:sp>
      <p:pic>
        <p:nvPicPr>
          <p:cNvPr id="15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420888"/>
            <a:ext cx="1152128" cy="1717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Elipse"/>
          <p:cNvSpPr/>
          <p:nvPr/>
        </p:nvSpPr>
        <p:spPr>
          <a:xfrm>
            <a:off x="5148064" y="83671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cuenta diaria de la caja de recepción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971600" y="98072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cuenta diaria de la caja del restaurante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292080" y="443711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Consultar libro mayor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467544" y="4149080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Consultar libro diario</a:t>
            </a:r>
            <a:endParaRPr lang="es-ES" dirty="0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4860032" y="1988840"/>
            <a:ext cx="864096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 flipV="1">
            <a:off x="3779912" y="2060848"/>
            <a:ext cx="648072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3419872" y="3212976"/>
            <a:ext cx="1008112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5436096" y="3501008"/>
            <a:ext cx="648072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3851920" y="40770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Jefe</a:t>
            </a:r>
            <a:endParaRPr lang="es-ES" dirty="0"/>
          </a:p>
        </p:txBody>
      </p:sp>
      <p:pic>
        <p:nvPicPr>
          <p:cNvPr id="16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420888"/>
            <a:ext cx="1152128" cy="1717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467544" y="134076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Organizar tareas de limpieza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436096" y="141277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Revisar tareas de limpieza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83568" y="4365104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Confirmar tareas de limpieza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148064" y="443711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Consultar tareas de limpieza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 flipH="1" flipV="1">
            <a:off x="3275856" y="2348880"/>
            <a:ext cx="72008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5148064" y="2348880"/>
            <a:ext cx="72008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5148064" y="3645024"/>
            <a:ext cx="72008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3131840" y="3573016"/>
            <a:ext cx="864096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004256" y="41490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Limpieza</a:t>
            </a:r>
            <a:endParaRPr lang="es-ES" dirty="0"/>
          </a:p>
        </p:txBody>
      </p:sp>
      <p:pic>
        <p:nvPicPr>
          <p:cNvPr id="14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494175"/>
            <a:ext cx="1152128" cy="1717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51520" y="206084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Generar factura del restaurante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508104" y="155679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Editar comanda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539552" y="4149080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Eliminar comanda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436096" y="3429000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Modificar menú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2123728" y="47667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Tomar comanda</a:t>
            </a:r>
            <a:endParaRPr lang="es-ES" dirty="0"/>
          </a:p>
        </p:txBody>
      </p:sp>
      <p:sp>
        <p:nvSpPr>
          <p:cNvPr id="9" name="8 Elipse"/>
          <p:cNvSpPr/>
          <p:nvPr/>
        </p:nvSpPr>
        <p:spPr>
          <a:xfrm>
            <a:off x="3923928" y="515719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menú</a:t>
            </a:r>
            <a:endParaRPr lang="es-E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50581">
            <a:off x="3817731" y="2673476"/>
            <a:ext cx="1538037" cy="154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10 Conector recto de flecha"/>
          <p:cNvCxnSpPr/>
          <p:nvPr/>
        </p:nvCxnSpPr>
        <p:spPr>
          <a:xfrm flipH="1" flipV="1">
            <a:off x="3635896" y="2852936"/>
            <a:ext cx="432048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5148064" y="2420888"/>
            <a:ext cx="432048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5004048" y="3284984"/>
            <a:ext cx="648072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3419872" y="3573016"/>
            <a:ext cx="576064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H="1" flipV="1">
            <a:off x="4355976" y="1628800"/>
            <a:ext cx="288032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>
            <a:off x="4860032" y="4509120"/>
            <a:ext cx="14401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27 Grupo"/>
          <p:cNvGrpSpPr/>
          <p:nvPr/>
        </p:nvGrpSpPr>
        <p:grpSpPr>
          <a:xfrm>
            <a:off x="3826051" y="2673476"/>
            <a:ext cx="1538037" cy="1844936"/>
            <a:chOff x="3745723" y="2673476"/>
            <a:chExt cx="1538037" cy="1844936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950581">
              <a:off x="3745723" y="2673476"/>
              <a:ext cx="1538037" cy="1546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29 CuadroTexto"/>
            <p:cNvSpPr txBox="1"/>
            <p:nvPr/>
          </p:nvSpPr>
          <p:spPr>
            <a:xfrm>
              <a:off x="3923928" y="4149080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Metre</a:t>
              </a:r>
              <a:endParaRPr lang="es-ES" dirty="0"/>
            </a:p>
          </p:txBody>
        </p:sp>
      </p:grpSp>
      <p:pic>
        <p:nvPicPr>
          <p:cNvPr id="1026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494175"/>
            <a:ext cx="1152128" cy="1717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Elipse"/>
          <p:cNvSpPr/>
          <p:nvPr/>
        </p:nvSpPr>
        <p:spPr>
          <a:xfrm>
            <a:off x="179512" y="206084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habitación</a:t>
            </a:r>
            <a:endParaRPr lang="es-ES" dirty="0"/>
          </a:p>
        </p:txBody>
      </p:sp>
      <p:sp>
        <p:nvSpPr>
          <p:cNvPr id="9" name="8 Elipse"/>
          <p:cNvSpPr/>
          <p:nvPr/>
        </p:nvSpPr>
        <p:spPr>
          <a:xfrm>
            <a:off x="5580112" y="1268760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Reservar habitación</a:t>
            </a:r>
            <a:endParaRPr lang="es-ES" dirty="0"/>
          </a:p>
        </p:txBody>
      </p:sp>
      <p:sp>
        <p:nvSpPr>
          <p:cNvPr id="10" name="9 Elipse"/>
          <p:cNvSpPr/>
          <p:nvPr/>
        </p:nvSpPr>
        <p:spPr>
          <a:xfrm>
            <a:off x="467544" y="386104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Editar habitaciones</a:t>
            </a:r>
            <a:endParaRPr lang="es-ES" dirty="0"/>
          </a:p>
        </p:txBody>
      </p:sp>
      <p:sp>
        <p:nvSpPr>
          <p:cNvPr id="11" name="10 Elipse"/>
          <p:cNvSpPr/>
          <p:nvPr/>
        </p:nvSpPr>
        <p:spPr>
          <a:xfrm>
            <a:off x="5508104" y="314096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Anular reserva del hotel</a:t>
            </a:r>
            <a:endParaRPr lang="es-ES" dirty="0"/>
          </a:p>
        </p:txBody>
      </p:sp>
      <p:sp>
        <p:nvSpPr>
          <p:cNvPr id="12" name="11 Elipse"/>
          <p:cNvSpPr/>
          <p:nvPr/>
        </p:nvSpPr>
        <p:spPr>
          <a:xfrm>
            <a:off x="2339752" y="404664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reservas del hotel</a:t>
            </a:r>
            <a:endParaRPr lang="es-ES" dirty="0"/>
          </a:p>
        </p:txBody>
      </p:sp>
      <p:sp>
        <p:nvSpPr>
          <p:cNvPr id="13" name="12 Elipse"/>
          <p:cNvSpPr/>
          <p:nvPr/>
        </p:nvSpPr>
        <p:spPr>
          <a:xfrm>
            <a:off x="4067944" y="501317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Generar factura del hotel</a:t>
            </a:r>
            <a:endParaRPr lang="es-ES" dirty="0"/>
          </a:p>
        </p:txBody>
      </p:sp>
      <p:cxnSp>
        <p:nvCxnSpPr>
          <p:cNvPr id="15" name="14 Conector recto de flecha"/>
          <p:cNvCxnSpPr/>
          <p:nvPr/>
        </p:nvCxnSpPr>
        <p:spPr>
          <a:xfrm flipH="1" flipV="1">
            <a:off x="3491880" y="2924944"/>
            <a:ext cx="504056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5148064" y="2132856"/>
            <a:ext cx="72008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5004048" y="4509120"/>
            <a:ext cx="14401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H="1">
            <a:off x="3419872" y="3573016"/>
            <a:ext cx="576064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H="1" flipV="1">
            <a:off x="4427984" y="1556792"/>
            <a:ext cx="144016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>
            <a:off x="5076056" y="3284984"/>
            <a:ext cx="504056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3851920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Recepcionista</a:t>
            </a:r>
            <a:endParaRPr lang="es-ES" dirty="0"/>
          </a:p>
        </p:txBody>
      </p:sp>
      <p:pic>
        <p:nvPicPr>
          <p:cNvPr id="19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494175"/>
            <a:ext cx="1152128" cy="1717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2195736" y="83671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ficha empleado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652120" y="242088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Dar de baja empleado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827584" y="443711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Editar empleado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292080" y="479715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CV empleado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179512" y="249289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Añadir empleado</a:t>
            </a:r>
            <a:endParaRPr lang="es-ES" dirty="0"/>
          </a:p>
        </p:txBody>
      </p:sp>
      <p:cxnSp>
        <p:nvCxnSpPr>
          <p:cNvPr id="10" name="9 Conector recto de flecha"/>
          <p:cNvCxnSpPr/>
          <p:nvPr/>
        </p:nvCxnSpPr>
        <p:spPr>
          <a:xfrm flipH="1" flipV="1">
            <a:off x="3635896" y="3212976"/>
            <a:ext cx="432048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V="1">
            <a:off x="5076056" y="3140968"/>
            <a:ext cx="576064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5148064" y="3645024"/>
            <a:ext cx="1008112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3275856" y="3789040"/>
            <a:ext cx="792088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H="1" flipV="1">
            <a:off x="4283968" y="1916832"/>
            <a:ext cx="144016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4004256" y="41490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Jefe</a:t>
            </a:r>
            <a:endParaRPr lang="es-ES" dirty="0"/>
          </a:p>
        </p:txBody>
      </p:sp>
      <p:pic>
        <p:nvPicPr>
          <p:cNvPr id="16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494175"/>
            <a:ext cx="1152128" cy="1717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467544" y="1340768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Añadir cliente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436096" y="141277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Editar cliente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83568" y="4365104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ficha cliente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148064" y="443711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Dar de baja cliente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 flipH="1" flipV="1">
            <a:off x="3275856" y="2348880"/>
            <a:ext cx="72008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5148064" y="2348880"/>
            <a:ext cx="50405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5148064" y="3645024"/>
            <a:ext cx="72008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3131840" y="3573016"/>
            <a:ext cx="864096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004256" y="41490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Jefe</a:t>
            </a:r>
            <a:endParaRPr lang="es-ES" dirty="0"/>
          </a:p>
        </p:txBody>
      </p:sp>
      <p:pic>
        <p:nvPicPr>
          <p:cNvPr id="14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494175"/>
            <a:ext cx="1152128" cy="1717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23528" y="1844824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Reservar mesa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436096" y="141277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Anular reserva del restaurante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83568" y="4293096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 distribución y número de mesas del comedor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148064" y="4509120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Editar distribución del restaurante</a:t>
            </a:r>
            <a:endParaRPr lang="es-ES" dirty="0"/>
          </a:p>
        </p:txBody>
      </p:sp>
      <p:cxnSp>
        <p:nvCxnSpPr>
          <p:cNvPr id="14" name="13 Conector recto de flecha"/>
          <p:cNvCxnSpPr/>
          <p:nvPr/>
        </p:nvCxnSpPr>
        <p:spPr>
          <a:xfrm flipH="1" flipV="1">
            <a:off x="3635896" y="2708920"/>
            <a:ext cx="50405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5148064" y="2348880"/>
            <a:ext cx="72008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5148064" y="3645024"/>
            <a:ext cx="792088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H="1">
            <a:off x="3131840" y="3573016"/>
            <a:ext cx="864096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4004256" y="41490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Camarero</a:t>
            </a:r>
            <a:endParaRPr lang="es-ES" dirty="0"/>
          </a:p>
        </p:txBody>
      </p:sp>
      <p:pic>
        <p:nvPicPr>
          <p:cNvPr id="15" name="Picture 2" descr="C:\hlocal\is\TerceraEntrega20-3-13\ModeloCasosDeUso\monigo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494175"/>
            <a:ext cx="1152128" cy="1717966"/>
          </a:xfrm>
          <a:prstGeom prst="rect">
            <a:avLst/>
          </a:prstGeom>
          <a:noFill/>
        </p:spPr>
      </p:pic>
      <p:sp>
        <p:nvSpPr>
          <p:cNvPr id="17" name="16 Elipse"/>
          <p:cNvSpPr/>
          <p:nvPr/>
        </p:nvSpPr>
        <p:spPr>
          <a:xfrm>
            <a:off x="2771800" y="476672"/>
            <a:ext cx="338437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Realizar recuento existencias</a:t>
            </a:r>
            <a:endParaRPr lang="es-ES" dirty="0"/>
          </a:p>
        </p:txBody>
      </p:sp>
      <p:cxnSp>
        <p:nvCxnSpPr>
          <p:cNvPr id="19" name="18 Conector recto de flecha"/>
          <p:cNvCxnSpPr/>
          <p:nvPr/>
        </p:nvCxnSpPr>
        <p:spPr>
          <a:xfrm flipH="1" flipV="1">
            <a:off x="4499992" y="1628800"/>
            <a:ext cx="144016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111</TotalTime>
  <Words>134</Words>
  <Application>Microsoft Office PowerPoint</Application>
  <PresentationFormat>Presentación en pantalla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 Local</dc:creator>
  <cp:lastModifiedBy>Usuario Local</cp:lastModifiedBy>
  <cp:revision>11</cp:revision>
  <dcterms:created xsi:type="dcterms:W3CDTF">2013-04-03T10:50:14Z</dcterms:created>
  <dcterms:modified xsi:type="dcterms:W3CDTF">2013-04-03T17:14:21Z</dcterms:modified>
</cp:coreProperties>
</file>