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nota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Anotar incidencias de mantenimiento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 in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076056" y="45811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 nota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03848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076056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076056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059832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3745723" y="2673476"/>
            <a:ext cx="1538037" cy="1844936"/>
            <a:chOff x="3745723" y="2673476"/>
            <a:chExt cx="1538037" cy="184493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12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Todos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75557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Realizar recuento existencias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004048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 recepción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11560" y="350100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del restaurante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508104" y="30689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mayor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91880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diario</a:t>
            </a:r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673715" y="231343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9 Conector recto de flecha"/>
          <p:cNvCxnSpPr/>
          <p:nvPr/>
        </p:nvCxnSpPr>
        <p:spPr>
          <a:xfrm flipH="1" flipV="1">
            <a:off x="3131840" y="198884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04048" y="198884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076056" y="2996952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140968"/>
            <a:ext cx="79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788024" y="4149080"/>
            <a:ext cx="21602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o"/>
          <p:cNvGrpSpPr/>
          <p:nvPr/>
        </p:nvGrpSpPr>
        <p:grpSpPr>
          <a:xfrm>
            <a:off x="3682035" y="2304144"/>
            <a:ext cx="1538037" cy="1844936"/>
            <a:chOff x="3745723" y="2673476"/>
            <a:chExt cx="1538037" cy="1844936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24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Jefe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Organizar tareas de limpieza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Revisar tareas de limpieza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tareas de limpieza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tareas de limpieza</a:t>
            </a:r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16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18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Limpieza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51520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</a:t>
            </a:r>
            <a:r>
              <a:rPr lang="es-ES" dirty="0" smtClean="0"/>
              <a:t>enerar factura del restaurante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508104" y="15567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comanda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39552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Eliminar comanda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436096" y="342900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 menú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2123728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Tomar comanda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3923928" y="51571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menú</a:t>
            </a:r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 flipV="1">
            <a:off x="3635896" y="2852936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5148064" y="242088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004048" y="3284984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19872" y="357301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4355976" y="1628800"/>
            <a:ext cx="28803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860032" y="4509120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29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Metre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179512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habitación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5580112" y="12687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</a:t>
            </a:r>
            <a:r>
              <a:rPr lang="es-ES" dirty="0" smtClean="0"/>
              <a:t>eservar habitación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467544" y="38610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habitaciones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5508104" y="31409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hotel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2339752" y="40466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reservas del hotel</a:t>
            </a:r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4067944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hotel</a:t>
            </a:r>
            <a:endParaRPr lang="es-E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14 Conector recto de flecha"/>
          <p:cNvCxnSpPr/>
          <p:nvPr/>
        </p:nvCxnSpPr>
        <p:spPr>
          <a:xfrm flipH="1" flipV="1">
            <a:off x="3491880" y="2924944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132856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004048" y="4509120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419872" y="3573016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4427984" y="155679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5076056" y="3284984"/>
            <a:ext cx="50405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44 Grupo"/>
          <p:cNvGrpSpPr/>
          <p:nvPr/>
        </p:nvGrpSpPr>
        <p:grpSpPr>
          <a:xfrm>
            <a:off x="3826051" y="2673476"/>
            <a:ext cx="1610045" cy="1844936"/>
            <a:chOff x="3745723" y="2673476"/>
            <a:chExt cx="1610045" cy="1844936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46 CuadroTexto"/>
            <p:cNvSpPr txBox="1"/>
            <p:nvPr/>
          </p:nvSpPr>
          <p:spPr>
            <a:xfrm>
              <a:off x="3771592" y="414908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Recepcionista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9573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empleado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652120" y="242088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empleado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82758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empleado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79715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CV empleado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79512" y="24928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empleado</a:t>
            </a:r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9 Conector recto de flecha"/>
          <p:cNvCxnSpPr/>
          <p:nvPr/>
        </p:nvCxnSpPr>
        <p:spPr>
          <a:xfrm flipH="1" flipV="1">
            <a:off x="3635896" y="3212976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76056" y="3140968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148064" y="3645024"/>
            <a:ext cx="100811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789040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4283968" y="1916832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29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Jefe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cliente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cliente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cliente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cliente</a:t>
            </a:r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0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22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Jefe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mesa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restaurante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2930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distribución y número de mesas del comedor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50912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distribución del restaurante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148064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24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26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Camarero</a:t>
              </a:r>
              <a:endParaRPr lang="es-E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134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Usuario Local</cp:lastModifiedBy>
  <cp:revision>7</cp:revision>
  <dcterms:created xsi:type="dcterms:W3CDTF">2013-04-03T10:50:14Z</dcterms:created>
  <dcterms:modified xsi:type="dcterms:W3CDTF">2013-04-03T11:46:08Z</dcterms:modified>
</cp:coreProperties>
</file>