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6" r:id="rId3"/>
    <p:sldId id="265" r:id="rId4"/>
    <p:sldId id="506" r:id="rId5"/>
    <p:sldId id="507" r:id="rId6"/>
    <p:sldId id="508" r:id="rId7"/>
    <p:sldId id="509" r:id="rId8"/>
    <p:sldId id="512" r:id="rId9"/>
    <p:sldId id="513" r:id="rId10"/>
    <p:sldId id="515" r:id="rId11"/>
    <p:sldId id="517" r:id="rId12"/>
    <p:sldId id="451" r:id="rId13"/>
    <p:sldId id="349" r:id="rId14"/>
    <p:sldId id="420" r:id="rId15"/>
    <p:sldId id="495" r:id="rId16"/>
    <p:sldId id="453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E95B43"/>
    <a:srgbClr val="93F06E"/>
    <a:srgbClr val="0000FF"/>
    <a:srgbClr val="FBE5D6"/>
    <a:srgbClr val="DBE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6374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61176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76958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63764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55950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93510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579014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47599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909661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02456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97858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>
          <a:xfrm>
            <a:off x="245328" y="211873"/>
            <a:ext cx="11888128" cy="6490010"/>
            <a:chOff x="245328" y="211873"/>
            <a:chExt cx="11888128" cy="6490010"/>
          </a:xfrm>
        </p:grpSpPr>
        <p:sp>
          <p:nvSpPr>
            <p:cNvPr id="6" name="Rectángulo 5"/>
            <p:cNvSpPr/>
            <p:nvPr/>
          </p:nvSpPr>
          <p:spPr>
            <a:xfrm>
              <a:off x="245328" y="211873"/>
              <a:ext cx="11513285" cy="649001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95B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11546275" y="417270"/>
              <a:ext cx="424676" cy="10239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Freeform 2"/>
            <p:cNvSpPr>
              <a:spLocks noChangeAspect="1"/>
            </p:cNvSpPr>
            <p:nvPr/>
          </p:nvSpPr>
          <p:spPr bwMode="auto">
            <a:xfrm>
              <a:off x="11373044" y="514098"/>
              <a:ext cx="760412" cy="830263"/>
            </a:xfrm>
            <a:custGeom>
              <a:avLst/>
              <a:gdLst>
                <a:gd name="T0" fmla="*/ 0 w 2786"/>
                <a:gd name="T1" fmla="*/ 0 h 3042"/>
                <a:gd name="T2" fmla="*/ 0 w 2786"/>
                <a:gd name="T3" fmla="*/ 703 h 3042"/>
                <a:gd name="T4" fmla="*/ 443 w 2786"/>
                <a:gd name="T5" fmla="*/ 703 h 3042"/>
                <a:gd name="T6" fmla="*/ 443 w 2786"/>
                <a:gd name="T7" fmla="*/ 502 h 3042"/>
                <a:gd name="T8" fmla="*/ 1116 w 2786"/>
                <a:gd name="T9" fmla="*/ 502 h 3042"/>
                <a:gd name="T10" fmla="*/ 1116 w 2786"/>
                <a:gd name="T11" fmla="*/ 2599 h 3042"/>
                <a:gd name="T12" fmla="*/ 915 w 2786"/>
                <a:gd name="T13" fmla="*/ 2599 h 3042"/>
                <a:gd name="T14" fmla="*/ 915 w 2786"/>
                <a:gd name="T15" fmla="*/ 3042 h 3042"/>
                <a:gd name="T16" fmla="*/ 1871 w 2786"/>
                <a:gd name="T17" fmla="*/ 3042 h 3042"/>
                <a:gd name="T18" fmla="*/ 1871 w 2786"/>
                <a:gd name="T19" fmla="*/ 2599 h 3042"/>
                <a:gd name="T20" fmla="*/ 1670 w 2786"/>
                <a:gd name="T21" fmla="*/ 2599 h 3042"/>
                <a:gd name="T22" fmla="*/ 1670 w 2786"/>
                <a:gd name="T23" fmla="*/ 502 h 3042"/>
                <a:gd name="T24" fmla="*/ 2343 w 2786"/>
                <a:gd name="T25" fmla="*/ 502 h 3042"/>
                <a:gd name="T26" fmla="*/ 2343 w 2786"/>
                <a:gd name="T27" fmla="*/ 703 h 3042"/>
                <a:gd name="T28" fmla="*/ 2786 w 2786"/>
                <a:gd name="T29" fmla="*/ 703 h 3042"/>
                <a:gd name="T30" fmla="*/ 2786 w 2786"/>
                <a:gd name="T31" fmla="*/ 0 h 3042"/>
                <a:gd name="T32" fmla="*/ 0 w 2786"/>
                <a:gd name="T33" fmla="*/ 0 h 3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86" h="3042">
                  <a:moveTo>
                    <a:pt x="0" y="0"/>
                  </a:moveTo>
                  <a:lnTo>
                    <a:pt x="0" y="703"/>
                  </a:lnTo>
                  <a:lnTo>
                    <a:pt x="443" y="703"/>
                  </a:lnTo>
                  <a:lnTo>
                    <a:pt x="443" y="502"/>
                  </a:lnTo>
                  <a:lnTo>
                    <a:pt x="1116" y="502"/>
                  </a:lnTo>
                  <a:lnTo>
                    <a:pt x="1116" y="2599"/>
                  </a:lnTo>
                  <a:lnTo>
                    <a:pt x="915" y="2599"/>
                  </a:lnTo>
                  <a:lnTo>
                    <a:pt x="915" y="3042"/>
                  </a:lnTo>
                  <a:lnTo>
                    <a:pt x="1871" y="3042"/>
                  </a:lnTo>
                  <a:lnTo>
                    <a:pt x="1871" y="2599"/>
                  </a:lnTo>
                  <a:lnTo>
                    <a:pt x="1670" y="2599"/>
                  </a:lnTo>
                  <a:lnTo>
                    <a:pt x="1670" y="502"/>
                  </a:lnTo>
                  <a:lnTo>
                    <a:pt x="2343" y="502"/>
                  </a:lnTo>
                  <a:lnTo>
                    <a:pt x="2343" y="703"/>
                  </a:lnTo>
                  <a:lnTo>
                    <a:pt x="2786" y="703"/>
                  </a:lnTo>
                  <a:lnTo>
                    <a:pt x="27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B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40784234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262027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A417-E150-4DCE-BB9E-CA05E918E094}" type="datetimeFigureOut">
              <a:rPr lang="es-PE" smtClean="0"/>
              <a:t>27/05/2021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4C47-F2BF-4F48-9D10-4AD5517605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86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gif"/><Relationship Id="rId5" Type="http://schemas.openxmlformats.org/officeDocument/2006/relationships/image" Target="../media/image28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jpeg"/><Relationship Id="rId5" Type="http://schemas.openxmlformats.org/officeDocument/2006/relationships/image" Target="../media/image30.gif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10" Type="http://schemas.openxmlformats.org/officeDocument/2006/relationships/image" Target="../media/image18.png"/><Relationship Id="rId4" Type="http://schemas.openxmlformats.org/officeDocument/2006/relationships/image" Target="../media/image14.gi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8.jpe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442991" y="446"/>
            <a:ext cx="12657368" cy="6858000"/>
            <a:chOff x="-431077" y="0"/>
            <a:chExt cx="12657368" cy="6858000"/>
          </a:xfrm>
        </p:grpSpPr>
        <p:sp>
          <p:nvSpPr>
            <p:cNvPr id="4" name="Rectángulo 3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gradFill>
              <a:gsLst>
                <a:gs pos="0">
                  <a:srgbClr val="FBE5D6"/>
                </a:gs>
                <a:gs pos="100000">
                  <a:srgbClr val="E95B4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-431077" y="5314950"/>
              <a:ext cx="12657368" cy="1097280"/>
              <a:chOff x="-431077" y="5314950"/>
              <a:chExt cx="12657368" cy="1097280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516907" y="5314950"/>
                <a:ext cx="11709384" cy="1097280"/>
                <a:chOff x="516907" y="5314950"/>
                <a:chExt cx="11709384" cy="1097280"/>
              </a:xfrm>
            </p:grpSpPr>
            <p:sp>
              <p:nvSpPr>
                <p:cNvPr id="12" name="Rectángulo 11"/>
                <p:cNvSpPr/>
                <p:nvPr/>
              </p:nvSpPr>
              <p:spPr>
                <a:xfrm>
                  <a:off x="1108710" y="5441933"/>
                  <a:ext cx="11117581" cy="82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 dirty="0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516907" y="5314950"/>
                  <a:ext cx="2291157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  <p:sp>
            <p:nvSpPr>
              <p:cNvPr id="14" name="Rectángulo 13"/>
              <p:cNvSpPr/>
              <p:nvPr/>
            </p:nvSpPr>
            <p:spPr>
              <a:xfrm>
                <a:off x="3836426" y="5394268"/>
                <a:ext cx="5507759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loStarbucks" panose="02000603000000000000" pitchFamily="2" charset="0"/>
                    <a:ea typeface="HelloStarbucks" panose="02000603000000000000" pitchFamily="2" charset="0"/>
                  </a:rPr>
                  <a:t>BIOLOGIA</a:t>
                </a:r>
                <a:endParaRPr lang="es-E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loStarbucks" panose="02000603000000000000" pitchFamily="2" charset="0"/>
                  <a:ea typeface="HelloStarbucks" panose="02000603000000000000" pitchFamily="2" charset="0"/>
                </a:endParaRP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-431077" y="5347305"/>
                <a:ext cx="4260653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loStarbucks" panose="02000603000000000000" pitchFamily="2" charset="0"/>
                    <a:ea typeface="HelloStarbucks" panose="02000603000000000000" pitchFamily="2" charset="0"/>
                  </a:rPr>
                  <a:t>	</a:t>
                </a:r>
                <a:r>
                  <a:rPr lang="es-ES" sz="54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loStarbucks" panose="02000603000000000000" pitchFamily="2" charset="0"/>
                    <a:ea typeface="HelloStarbucks" panose="02000603000000000000" pitchFamily="2" charset="0"/>
                  </a:rPr>
                  <a:t>1er</a:t>
                </a:r>
                <a:r>
                  <a:rPr lang="es-ES" sz="35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loStarbucks" panose="02000603000000000000" pitchFamily="2" charset="0"/>
                    <a:ea typeface="HelloStarbucks" panose="02000603000000000000" pitchFamily="2" charset="0"/>
                  </a:rPr>
                  <a:t>.  </a:t>
                </a:r>
                <a:r>
                  <a:rPr lang="es-ES" sz="3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loStarbucks" panose="02000603000000000000" pitchFamily="2" charset="0"/>
                    <a:ea typeface="HelloStarbucks" panose="02000603000000000000" pitchFamily="2" charset="0"/>
                  </a:rPr>
                  <a:t>año</a:t>
                </a:r>
                <a:endParaRPr lang="es-ES" sz="3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loStarbucks" panose="02000603000000000000" pitchFamily="2" charset="0"/>
                  <a:ea typeface="HelloStarbucks" panose="02000603000000000000" pitchFamily="2" charset="0"/>
                </a:endParaRPr>
              </a:p>
            </p:txBody>
          </p:sp>
          <p:grpSp>
            <p:nvGrpSpPr>
              <p:cNvPr id="264" name="Group 218"/>
              <p:cNvGrpSpPr>
                <a:grpSpLocks noChangeAspect="1"/>
              </p:cNvGrpSpPr>
              <p:nvPr/>
            </p:nvGrpSpPr>
            <p:grpSpPr bwMode="auto">
              <a:xfrm>
                <a:off x="10802857" y="5559866"/>
                <a:ext cx="1195055" cy="620089"/>
                <a:chOff x="299" y="384"/>
                <a:chExt cx="10161" cy="5274"/>
              </a:xfrm>
            </p:grpSpPr>
            <p:grpSp>
              <p:nvGrpSpPr>
                <p:cNvPr id="265" name="Group 228"/>
                <p:cNvGrpSpPr>
                  <a:grpSpLocks noChangeAspect="1"/>
                </p:cNvGrpSpPr>
                <p:nvPr/>
              </p:nvGrpSpPr>
              <p:grpSpPr bwMode="auto">
                <a:xfrm>
                  <a:off x="1220" y="4618"/>
                  <a:ext cx="5666" cy="1040"/>
                  <a:chOff x="1820" y="6101"/>
                  <a:chExt cx="5666" cy="1040"/>
                </a:xfrm>
              </p:grpSpPr>
              <p:sp>
                <p:nvSpPr>
                  <p:cNvPr id="275" name="Freeform 235"/>
                  <p:cNvSpPr>
                    <a:spLocks noChangeAspect="1"/>
                  </p:cNvSpPr>
                  <p:nvPr/>
                </p:nvSpPr>
                <p:spPr bwMode="auto">
                  <a:xfrm>
                    <a:off x="1820" y="6101"/>
                    <a:ext cx="702" cy="1040"/>
                  </a:xfrm>
                  <a:custGeom>
                    <a:avLst/>
                    <a:gdLst>
                      <a:gd name="T0" fmla="*/ 119 w 119"/>
                      <a:gd name="T1" fmla="*/ 119 h 176"/>
                      <a:gd name="T2" fmla="*/ 113 w 119"/>
                      <a:gd name="T3" fmla="*/ 112 h 176"/>
                      <a:gd name="T4" fmla="*/ 92 w 119"/>
                      <a:gd name="T5" fmla="*/ 112 h 176"/>
                      <a:gd name="T6" fmla="*/ 86 w 119"/>
                      <a:gd name="T7" fmla="*/ 119 h 176"/>
                      <a:gd name="T8" fmla="*/ 86 w 119"/>
                      <a:gd name="T9" fmla="*/ 128 h 176"/>
                      <a:gd name="T10" fmla="*/ 60 w 119"/>
                      <a:gd name="T11" fmla="*/ 147 h 176"/>
                      <a:gd name="T12" fmla="*/ 35 w 119"/>
                      <a:gd name="T13" fmla="*/ 128 h 176"/>
                      <a:gd name="T14" fmla="*/ 35 w 119"/>
                      <a:gd name="T15" fmla="*/ 47 h 176"/>
                      <a:gd name="T16" fmla="*/ 60 w 119"/>
                      <a:gd name="T17" fmla="*/ 28 h 176"/>
                      <a:gd name="T18" fmla="*/ 86 w 119"/>
                      <a:gd name="T19" fmla="*/ 47 h 176"/>
                      <a:gd name="T20" fmla="*/ 86 w 119"/>
                      <a:gd name="T21" fmla="*/ 53 h 176"/>
                      <a:gd name="T22" fmla="*/ 92 w 119"/>
                      <a:gd name="T23" fmla="*/ 59 h 176"/>
                      <a:gd name="T24" fmla="*/ 113 w 119"/>
                      <a:gd name="T25" fmla="*/ 59 h 176"/>
                      <a:gd name="T26" fmla="*/ 119 w 119"/>
                      <a:gd name="T27" fmla="*/ 53 h 176"/>
                      <a:gd name="T28" fmla="*/ 119 w 119"/>
                      <a:gd name="T29" fmla="*/ 41 h 176"/>
                      <a:gd name="T30" fmla="*/ 60 w 119"/>
                      <a:gd name="T31" fmla="*/ 0 h 176"/>
                      <a:gd name="T32" fmla="*/ 0 w 119"/>
                      <a:gd name="T33" fmla="*/ 41 h 176"/>
                      <a:gd name="T34" fmla="*/ 0 w 119"/>
                      <a:gd name="T35" fmla="*/ 134 h 176"/>
                      <a:gd name="T36" fmla="*/ 60 w 119"/>
                      <a:gd name="T37" fmla="*/ 176 h 176"/>
                      <a:gd name="T38" fmla="*/ 119 w 119"/>
                      <a:gd name="T39" fmla="*/ 134 h 176"/>
                      <a:gd name="T40" fmla="*/ 119 w 119"/>
                      <a:gd name="T41" fmla="*/ 119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9" h="176">
                        <a:moveTo>
                          <a:pt x="119" y="119"/>
                        </a:moveTo>
                        <a:cubicBezTo>
                          <a:pt x="119" y="114"/>
                          <a:pt x="117" y="112"/>
                          <a:pt x="113" y="112"/>
                        </a:cubicBezTo>
                        <a:cubicBezTo>
                          <a:pt x="92" y="112"/>
                          <a:pt x="92" y="112"/>
                          <a:pt x="92" y="112"/>
                        </a:cubicBezTo>
                        <a:cubicBezTo>
                          <a:pt x="88" y="112"/>
                          <a:pt x="86" y="114"/>
                          <a:pt x="86" y="119"/>
                        </a:cubicBezTo>
                        <a:cubicBezTo>
                          <a:pt x="86" y="128"/>
                          <a:pt x="86" y="128"/>
                          <a:pt x="86" y="128"/>
                        </a:cubicBezTo>
                        <a:cubicBezTo>
                          <a:pt x="86" y="141"/>
                          <a:pt x="77" y="147"/>
                          <a:pt x="60" y="147"/>
                        </a:cubicBezTo>
                        <a:cubicBezTo>
                          <a:pt x="43" y="147"/>
                          <a:pt x="35" y="141"/>
                          <a:pt x="35" y="128"/>
                        </a:cubicBezTo>
                        <a:cubicBezTo>
                          <a:pt x="35" y="47"/>
                          <a:pt x="35" y="47"/>
                          <a:pt x="35" y="47"/>
                        </a:cubicBezTo>
                        <a:cubicBezTo>
                          <a:pt x="35" y="34"/>
                          <a:pt x="43" y="28"/>
                          <a:pt x="60" y="28"/>
                        </a:cubicBezTo>
                        <a:cubicBezTo>
                          <a:pt x="77" y="28"/>
                          <a:pt x="86" y="34"/>
                          <a:pt x="86" y="47"/>
                        </a:cubicBezTo>
                        <a:cubicBezTo>
                          <a:pt x="86" y="53"/>
                          <a:pt x="86" y="53"/>
                          <a:pt x="86" y="53"/>
                        </a:cubicBezTo>
                        <a:cubicBezTo>
                          <a:pt x="86" y="58"/>
                          <a:pt x="88" y="59"/>
                          <a:pt x="92" y="59"/>
                        </a:cubicBezTo>
                        <a:cubicBezTo>
                          <a:pt x="113" y="59"/>
                          <a:pt x="113" y="59"/>
                          <a:pt x="113" y="59"/>
                        </a:cubicBezTo>
                        <a:cubicBezTo>
                          <a:pt x="117" y="59"/>
                          <a:pt x="119" y="58"/>
                          <a:pt x="119" y="53"/>
                        </a:cubicBezTo>
                        <a:cubicBezTo>
                          <a:pt x="119" y="41"/>
                          <a:pt x="119" y="41"/>
                          <a:pt x="119" y="41"/>
                        </a:cubicBezTo>
                        <a:cubicBezTo>
                          <a:pt x="119" y="20"/>
                          <a:pt x="105" y="0"/>
                          <a:pt x="60" y="0"/>
                        </a:cubicBezTo>
                        <a:cubicBezTo>
                          <a:pt x="14" y="0"/>
                          <a:pt x="0" y="20"/>
                          <a:pt x="0" y="41"/>
                        </a:cubicBez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56"/>
                          <a:pt x="14" y="176"/>
                          <a:pt x="60" y="176"/>
                        </a:cubicBezTo>
                        <a:cubicBezTo>
                          <a:pt x="105" y="176"/>
                          <a:pt x="119" y="156"/>
                          <a:pt x="119" y="134"/>
                        </a:cubicBezTo>
                        <a:lnTo>
                          <a:pt x="119" y="119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6" name="Freeform 234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740" y="6101"/>
                    <a:ext cx="726" cy="1040"/>
                  </a:xfrm>
                  <a:custGeom>
                    <a:avLst/>
                    <a:gdLst>
                      <a:gd name="T0" fmla="*/ 89 w 123"/>
                      <a:gd name="T1" fmla="*/ 128 h 176"/>
                      <a:gd name="T2" fmla="*/ 62 w 123"/>
                      <a:gd name="T3" fmla="*/ 147 h 176"/>
                      <a:gd name="T4" fmla="*/ 35 w 123"/>
                      <a:gd name="T5" fmla="*/ 128 h 176"/>
                      <a:gd name="T6" fmla="*/ 35 w 123"/>
                      <a:gd name="T7" fmla="*/ 47 h 176"/>
                      <a:gd name="T8" fmla="*/ 62 w 123"/>
                      <a:gd name="T9" fmla="*/ 28 h 176"/>
                      <a:gd name="T10" fmla="*/ 89 w 123"/>
                      <a:gd name="T11" fmla="*/ 47 h 176"/>
                      <a:gd name="T12" fmla="*/ 89 w 123"/>
                      <a:gd name="T13" fmla="*/ 128 h 176"/>
                      <a:gd name="T14" fmla="*/ 0 w 123"/>
                      <a:gd name="T15" fmla="*/ 134 h 176"/>
                      <a:gd name="T16" fmla="*/ 62 w 123"/>
                      <a:gd name="T17" fmla="*/ 176 h 176"/>
                      <a:gd name="T18" fmla="*/ 123 w 123"/>
                      <a:gd name="T19" fmla="*/ 134 h 176"/>
                      <a:gd name="T20" fmla="*/ 123 w 123"/>
                      <a:gd name="T21" fmla="*/ 41 h 176"/>
                      <a:gd name="T22" fmla="*/ 62 w 123"/>
                      <a:gd name="T23" fmla="*/ 0 h 176"/>
                      <a:gd name="T24" fmla="*/ 0 w 123"/>
                      <a:gd name="T25" fmla="*/ 41 h 176"/>
                      <a:gd name="T26" fmla="*/ 0 w 123"/>
                      <a:gd name="T27" fmla="*/ 134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3" h="176">
                        <a:moveTo>
                          <a:pt x="89" y="128"/>
                        </a:moveTo>
                        <a:cubicBezTo>
                          <a:pt x="89" y="141"/>
                          <a:pt x="79" y="147"/>
                          <a:pt x="62" y="147"/>
                        </a:cubicBezTo>
                        <a:cubicBezTo>
                          <a:pt x="45" y="147"/>
                          <a:pt x="35" y="141"/>
                          <a:pt x="35" y="128"/>
                        </a:cubicBezTo>
                        <a:cubicBezTo>
                          <a:pt x="35" y="47"/>
                          <a:pt x="35" y="47"/>
                          <a:pt x="35" y="47"/>
                        </a:cubicBezTo>
                        <a:cubicBezTo>
                          <a:pt x="35" y="34"/>
                          <a:pt x="45" y="28"/>
                          <a:pt x="62" y="28"/>
                        </a:cubicBezTo>
                        <a:cubicBezTo>
                          <a:pt x="79" y="28"/>
                          <a:pt x="89" y="34"/>
                          <a:pt x="89" y="47"/>
                        </a:cubicBezTo>
                        <a:lnTo>
                          <a:pt x="89" y="128"/>
                        </a:lnTo>
                        <a:close/>
                        <a:moveTo>
                          <a:pt x="0" y="134"/>
                        </a:moveTo>
                        <a:cubicBezTo>
                          <a:pt x="0" y="156"/>
                          <a:pt x="16" y="176"/>
                          <a:pt x="62" y="176"/>
                        </a:cubicBezTo>
                        <a:cubicBezTo>
                          <a:pt x="107" y="176"/>
                          <a:pt x="123" y="156"/>
                          <a:pt x="123" y="134"/>
                        </a:cubicBezTo>
                        <a:cubicBezTo>
                          <a:pt x="123" y="41"/>
                          <a:pt x="123" y="41"/>
                          <a:pt x="123" y="41"/>
                        </a:cubicBezTo>
                        <a:cubicBezTo>
                          <a:pt x="123" y="20"/>
                          <a:pt x="107" y="0"/>
                          <a:pt x="62" y="0"/>
                        </a:cubicBezTo>
                        <a:cubicBezTo>
                          <a:pt x="16" y="0"/>
                          <a:pt x="0" y="20"/>
                          <a:pt x="0" y="41"/>
                        </a:cubicBezTo>
                        <a:lnTo>
                          <a:pt x="0" y="134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7" name="Freeform 233"/>
                  <p:cNvSpPr>
                    <a:spLocks noChangeAspect="1"/>
                  </p:cNvSpPr>
                  <p:nvPr/>
                </p:nvSpPr>
                <p:spPr bwMode="auto">
                  <a:xfrm>
                    <a:off x="3738" y="6113"/>
                    <a:ext cx="566" cy="1016"/>
                  </a:xfrm>
                  <a:custGeom>
                    <a:avLst/>
                    <a:gdLst>
                      <a:gd name="T0" fmla="*/ 34 w 96"/>
                      <a:gd name="T1" fmla="*/ 6 h 172"/>
                      <a:gd name="T2" fmla="*/ 28 w 96"/>
                      <a:gd name="T3" fmla="*/ 0 h 172"/>
                      <a:gd name="T4" fmla="*/ 6 w 96"/>
                      <a:gd name="T5" fmla="*/ 0 h 172"/>
                      <a:gd name="T6" fmla="*/ 0 w 96"/>
                      <a:gd name="T7" fmla="*/ 6 h 172"/>
                      <a:gd name="T8" fmla="*/ 0 w 96"/>
                      <a:gd name="T9" fmla="*/ 165 h 172"/>
                      <a:gd name="T10" fmla="*/ 5 w 96"/>
                      <a:gd name="T11" fmla="*/ 172 h 172"/>
                      <a:gd name="T12" fmla="*/ 90 w 96"/>
                      <a:gd name="T13" fmla="*/ 172 h 172"/>
                      <a:gd name="T14" fmla="*/ 96 w 96"/>
                      <a:gd name="T15" fmla="*/ 165 h 172"/>
                      <a:gd name="T16" fmla="*/ 96 w 96"/>
                      <a:gd name="T17" fmla="*/ 149 h 172"/>
                      <a:gd name="T18" fmla="*/ 90 w 96"/>
                      <a:gd name="T19" fmla="*/ 143 h 172"/>
                      <a:gd name="T20" fmla="*/ 34 w 96"/>
                      <a:gd name="T21" fmla="*/ 143 h 172"/>
                      <a:gd name="T22" fmla="*/ 34 w 96"/>
                      <a:gd name="T23" fmla="*/ 6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6" h="172">
                        <a:moveTo>
                          <a:pt x="34" y="6"/>
                        </a:moveTo>
                        <a:cubicBezTo>
                          <a:pt x="34" y="2"/>
                          <a:pt x="32" y="0"/>
                          <a:pt x="2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" y="0"/>
                          <a:pt x="0" y="2"/>
                          <a:pt x="0" y="6"/>
                        </a:cubicBezTo>
                        <a:cubicBezTo>
                          <a:pt x="0" y="165"/>
                          <a:pt x="0" y="165"/>
                          <a:pt x="0" y="165"/>
                        </a:cubicBezTo>
                        <a:cubicBezTo>
                          <a:pt x="0" y="169"/>
                          <a:pt x="1" y="172"/>
                          <a:pt x="5" y="172"/>
                        </a:cubicBezTo>
                        <a:cubicBezTo>
                          <a:pt x="90" y="172"/>
                          <a:pt x="90" y="172"/>
                          <a:pt x="90" y="172"/>
                        </a:cubicBezTo>
                        <a:cubicBezTo>
                          <a:pt x="94" y="172"/>
                          <a:pt x="96" y="170"/>
                          <a:pt x="96" y="165"/>
                        </a:cubicBezTo>
                        <a:cubicBezTo>
                          <a:pt x="96" y="149"/>
                          <a:pt x="96" y="149"/>
                          <a:pt x="96" y="149"/>
                        </a:cubicBezTo>
                        <a:cubicBezTo>
                          <a:pt x="96" y="145"/>
                          <a:pt x="94" y="143"/>
                          <a:pt x="90" y="143"/>
                        </a:cubicBezTo>
                        <a:cubicBezTo>
                          <a:pt x="34" y="143"/>
                          <a:pt x="34" y="143"/>
                          <a:pt x="34" y="143"/>
                        </a:cubicBezTo>
                        <a:lnTo>
                          <a:pt x="34" y="6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8" name="Freeform 232"/>
                  <p:cNvSpPr>
                    <a:spLocks noChangeAspect="1"/>
                  </p:cNvSpPr>
                  <p:nvPr/>
                </p:nvSpPr>
                <p:spPr bwMode="auto">
                  <a:xfrm>
                    <a:off x="4523" y="6113"/>
                    <a:ext cx="596" cy="1016"/>
                  </a:xfrm>
                  <a:custGeom>
                    <a:avLst/>
                    <a:gdLst>
                      <a:gd name="T0" fmla="*/ 94 w 101"/>
                      <a:gd name="T1" fmla="*/ 172 h 172"/>
                      <a:gd name="T2" fmla="*/ 101 w 101"/>
                      <a:gd name="T3" fmla="*/ 165 h 172"/>
                      <a:gd name="T4" fmla="*/ 101 w 101"/>
                      <a:gd name="T5" fmla="*/ 149 h 172"/>
                      <a:gd name="T6" fmla="*/ 94 w 101"/>
                      <a:gd name="T7" fmla="*/ 143 h 172"/>
                      <a:gd name="T8" fmla="*/ 34 w 101"/>
                      <a:gd name="T9" fmla="*/ 143 h 172"/>
                      <a:gd name="T10" fmla="*/ 34 w 101"/>
                      <a:gd name="T11" fmla="*/ 96 h 172"/>
                      <a:gd name="T12" fmla="*/ 88 w 101"/>
                      <a:gd name="T13" fmla="*/ 96 h 172"/>
                      <a:gd name="T14" fmla="*/ 94 w 101"/>
                      <a:gd name="T15" fmla="*/ 90 h 172"/>
                      <a:gd name="T16" fmla="*/ 94 w 101"/>
                      <a:gd name="T17" fmla="*/ 75 h 172"/>
                      <a:gd name="T18" fmla="*/ 88 w 101"/>
                      <a:gd name="T19" fmla="*/ 69 h 172"/>
                      <a:gd name="T20" fmla="*/ 34 w 101"/>
                      <a:gd name="T21" fmla="*/ 69 h 172"/>
                      <a:gd name="T22" fmla="*/ 34 w 101"/>
                      <a:gd name="T23" fmla="*/ 28 h 172"/>
                      <a:gd name="T24" fmla="*/ 92 w 101"/>
                      <a:gd name="T25" fmla="*/ 28 h 172"/>
                      <a:gd name="T26" fmla="*/ 98 w 101"/>
                      <a:gd name="T27" fmla="*/ 22 h 172"/>
                      <a:gd name="T28" fmla="*/ 98 w 101"/>
                      <a:gd name="T29" fmla="*/ 6 h 172"/>
                      <a:gd name="T30" fmla="*/ 92 w 101"/>
                      <a:gd name="T31" fmla="*/ 0 h 172"/>
                      <a:gd name="T32" fmla="*/ 6 w 101"/>
                      <a:gd name="T33" fmla="*/ 0 h 172"/>
                      <a:gd name="T34" fmla="*/ 0 w 101"/>
                      <a:gd name="T35" fmla="*/ 6 h 172"/>
                      <a:gd name="T36" fmla="*/ 0 w 101"/>
                      <a:gd name="T37" fmla="*/ 165 h 172"/>
                      <a:gd name="T38" fmla="*/ 6 w 101"/>
                      <a:gd name="T39" fmla="*/ 172 h 172"/>
                      <a:gd name="T40" fmla="*/ 94 w 101"/>
                      <a:gd name="T41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01" h="172">
                        <a:moveTo>
                          <a:pt x="94" y="172"/>
                        </a:moveTo>
                        <a:cubicBezTo>
                          <a:pt x="99" y="172"/>
                          <a:pt x="101" y="170"/>
                          <a:pt x="101" y="165"/>
                        </a:cubicBezTo>
                        <a:cubicBezTo>
                          <a:pt x="101" y="149"/>
                          <a:pt x="101" y="149"/>
                          <a:pt x="101" y="149"/>
                        </a:cubicBezTo>
                        <a:cubicBezTo>
                          <a:pt x="101" y="145"/>
                          <a:pt x="99" y="143"/>
                          <a:pt x="94" y="143"/>
                        </a:cubicBezTo>
                        <a:cubicBezTo>
                          <a:pt x="34" y="143"/>
                          <a:pt x="34" y="143"/>
                          <a:pt x="34" y="143"/>
                        </a:cubicBezTo>
                        <a:cubicBezTo>
                          <a:pt x="34" y="96"/>
                          <a:pt x="34" y="96"/>
                          <a:pt x="34" y="96"/>
                        </a:cubicBezTo>
                        <a:cubicBezTo>
                          <a:pt x="88" y="96"/>
                          <a:pt x="88" y="96"/>
                          <a:pt x="88" y="96"/>
                        </a:cubicBezTo>
                        <a:cubicBezTo>
                          <a:pt x="92" y="96"/>
                          <a:pt x="94" y="95"/>
                          <a:pt x="94" y="90"/>
                        </a:cubicBezTo>
                        <a:cubicBezTo>
                          <a:pt x="94" y="75"/>
                          <a:pt x="94" y="75"/>
                          <a:pt x="94" y="75"/>
                        </a:cubicBezTo>
                        <a:cubicBezTo>
                          <a:pt x="94" y="71"/>
                          <a:pt x="92" y="69"/>
                          <a:pt x="88" y="69"/>
                        </a:cubicBezTo>
                        <a:cubicBezTo>
                          <a:pt x="34" y="69"/>
                          <a:pt x="34" y="69"/>
                          <a:pt x="34" y="69"/>
                        </a:cubicBezTo>
                        <a:cubicBezTo>
                          <a:pt x="34" y="28"/>
                          <a:pt x="34" y="28"/>
                          <a:pt x="34" y="28"/>
                        </a:cubicBezTo>
                        <a:cubicBezTo>
                          <a:pt x="92" y="28"/>
                          <a:pt x="92" y="28"/>
                          <a:pt x="92" y="28"/>
                        </a:cubicBezTo>
                        <a:cubicBezTo>
                          <a:pt x="96" y="28"/>
                          <a:pt x="98" y="26"/>
                          <a:pt x="98" y="22"/>
                        </a:cubicBezTo>
                        <a:cubicBezTo>
                          <a:pt x="98" y="6"/>
                          <a:pt x="98" y="6"/>
                          <a:pt x="98" y="6"/>
                        </a:cubicBezTo>
                        <a:cubicBezTo>
                          <a:pt x="98" y="1"/>
                          <a:pt x="96" y="0"/>
                          <a:pt x="92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1" y="0"/>
                          <a:pt x="0" y="2"/>
                          <a:pt x="0" y="6"/>
                        </a:cubicBezTo>
                        <a:cubicBezTo>
                          <a:pt x="0" y="165"/>
                          <a:pt x="0" y="165"/>
                          <a:pt x="0" y="165"/>
                        </a:cubicBezTo>
                        <a:cubicBezTo>
                          <a:pt x="0" y="170"/>
                          <a:pt x="1" y="172"/>
                          <a:pt x="6" y="172"/>
                        </a:cubicBezTo>
                        <a:lnTo>
                          <a:pt x="94" y="172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9" name="Freeform 231"/>
                  <p:cNvSpPr>
                    <a:spLocks noChangeAspect="1"/>
                  </p:cNvSpPr>
                  <p:nvPr/>
                </p:nvSpPr>
                <p:spPr bwMode="auto">
                  <a:xfrm>
                    <a:off x="5337" y="6101"/>
                    <a:ext cx="703" cy="1040"/>
                  </a:xfrm>
                  <a:custGeom>
                    <a:avLst/>
                    <a:gdLst>
                      <a:gd name="T0" fmla="*/ 61 w 119"/>
                      <a:gd name="T1" fmla="*/ 83 h 176"/>
                      <a:gd name="T2" fmla="*/ 55 w 119"/>
                      <a:gd name="T3" fmla="*/ 90 h 176"/>
                      <a:gd name="T4" fmla="*/ 55 w 119"/>
                      <a:gd name="T5" fmla="*/ 106 h 176"/>
                      <a:gd name="T6" fmla="*/ 61 w 119"/>
                      <a:gd name="T7" fmla="*/ 112 h 176"/>
                      <a:gd name="T8" fmla="*/ 86 w 119"/>
                      <a:gd name="T9" fmla="*/ 112 h 176"/>
                      <a:gd name="T10" fmla="*/ 86 w 119"/>
                      <a:gd name="T11" fmla="*/ 129 h 176"/>
                      <a:gd name="T12" fmla="*/ 60 w 119"/>
                      <a:gd name="T13" fmla="*/ 147 h 176"/>
                      <a:gd name="T14" fmla="*/ 35 w 119"/>
                      <a:gd name="T15" fmla="*/ 128 h 176"/>
                      <a:gd name="T16" fmla="*/ 35 w 119"/>
                      <a:gd name="T17" fmla="*/ 47 h 176"/>
                      <a:gd name="T18" fmla="*/ 60 w 119"/>
                      <a:gd name="T19" fmla="*/ 28 h 176"/>
                      <a:gd name="T20" fmla="*/ 86 w 119"/>
                      <a:gd name="T21" fmla="*/ 47 h 176"/>
                      <a:gd name="T22" fmla="*/ 86 w 119"/>
                      <a:gd name="T23" fmla="*/ 51 h 176"/>
                      <a:gd name="T24" fmla="*/ 92 w 119"/>
                      <a:gd name="T25" fmla="*/ 57 h 176"/>
                      <a:gd name="T26" fmla="*/ 113 w 119"/>
                      <a:gd name="T27" fmla="*/ 57 h 176"/>
                      <a:gd name="T28" fmla="*/ 119 w 119"/>
                      <a:gd name="T29" fmla="*/ 51 h 176"/>
                      <a:gd name="T30" fmla="*/ 119 w 119"/>
                      <a:gd name="T31" fmla="*/ 41 h 176"/>
                      <a:gd name="T32" fmla="*/ 60 w 119"/>
                      <a:gd name="T33" fmla="*/ 0 h 176"/>
                      <a:gd name="T34" fmla="*/ 0 w 119"/>
                      <a:gd name="T35" fmla="*/ 41 h 176"/>
                      <a:gd name="T36" fmla="*/ 0 w 119"/>
                      <a:gd name="T37" fmla="*/ 134 h 176"/>
                      <a:gd name="T38" fmla="*/ 60 w 119"/>
                      <a:gd name="T39" fmla="*/ 176 h 176"/>
                      <a:gd name="T40" fmla="*/ 119 w 119"/>
                      <a:gd name="T41" fmla="*/ 134 h 176"/>
                      <a:gd name="T42" fmla="*/ 119 w 119"/>
                      <a:gd name="T43" fmla="*/ 90 h 176"/>
                      <a:gd name="T44" fmla="*/ 113 w 119"/>
                      <a:gd name="T45" fmla="*/ 83 h 176"/>
                      <a:gd name="T46" fmla="*/ 61 w 119"/>
                      <a:gd name="T47" fmla="*/ 83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19" h="176">
                        <a:moveTo>
                          <a:pt x="61" y="83"/>
                        </a:moveTo>
                        <a:cubicBezTo>
                          <a:pt x="57" y="83"/>
                          <a:pt x="55" y="85"/>
                          <a:pt x="55" y="90"/>
                        </a:cubicBezTo>
                        <a:cubicBezTo>
                          <a:pt x="55" y="106"/>
                          <a:pt x="55" y="106"/>
                          <a:pt x="55" y="106"/>
                        </a:cubicBezTo>
                        <a:cubicBezTo>
                          <a:pt x="55" y="110"/>
                          <a:pt x="57" y="112"/>
                          <a:pt x="61" y="112"/>
                        </a:cubicBezTo>
                        <a:cubicBezTo>
                          <a:pt x="86" y="112"/>
                          <a:pt x="86" y="112"/>
                          <a:pt x="86" y="112"/>
                        </a:cubicBezTo>
                        <a:cubicBezTo>
                          <a:pt x="86" y="129"/>
                          <a:pt x="86" y="129"/>
                          <a:pt x="86" y="129"/>
                        </a:cubicBezTo>
                        <a:cubicBezTo>
                          <a:pt x="86" y="141"/>
                          <a:pt x="77" y="147"/>
                          <a:pt x="60" y="147"/>
                        </a:cubicBezTo>
                        <a:cubicBezTo>
                          <a:pt x="43" y="147"/>
                          <a:pt x="35" y="141"/>
                          <a:pt x="35" y="128"/>
                        </a:cubicBezTo>
                        <a:cubicBezTo>
                          <a:pt x="35" y="47"/>
                          <a:pt x="35" y="47"/>
                          <a:pt x="35" y="47"/>
                        </a:cubicBezTo>
                        <a:cubicBezTo>
                          <a:pt x="35" y="34"/>
                          <a:pt x="43" y="28"/>
                          <a:pt x="60" y="28"/>
                        </a:cubicBezTo>
                        <a:cubicBezTo>
                          <a:pt x="77" y="28"/>
                          <a:pt x="86" y="34"/>
                          <a:pt x="86" y="47"/>
                        </a:cubicBezTo>
                        <a:cubicBezTo>
                          <a:pt x="86" y="51"/>
                          <a:pt x="86" y="51"/>
                          <a:pt x="86" y="51"/>
                        </a:cubicBezTo>
                        <a:cubicBezTo>
                          <a:pt x="86" y="55"/>
                          <a:pt x="88" y="57"/>
                          <a:pt x="92" y="57"/>
                        </a:cubicBezTo>
                        <a:cubicBezTo>
                          <a:pt x="113" y="57"/>
                          <a:pt x="113" y="57"/>
                          <a:pt x="113" y="57"/>
                        </a:cubicBezTo>
                        <a:cubicBezTo>
                          <a:pt x="117" y="57"/>
                          <a:pt x="119" y="55"/>
                          <a:pt x="119" y="51"/>
                        </a:cubicBezTo>
                        <a:cubicBezTo>
                          <a:pt x="119" y="41"/>
                          <a:pt x="119" y="41"/>
                          <a:pt x="119" y="41"/>
                        </a:cubicBezTo>
                        <a:cubicBezTo>
                          <a:pt x="119" y="20"/>
                          <a:pt x="105" y="0"/>
                          <a:pt x="60" y="0"/>
                        </a:cubicBezTo>
                        <a:cubicBezTo>
                          <a:pt x="14" y="0"/>
                          <a:pt x="0" y="20"/>
                          <a:pt x="0" y="41"/>
                        </a:cubicBez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56"/>
                          <a:pt x="14" y="176"/>
                          <a:pt x="60" y="176"/>
                        </a:cubicBezTo>
                        <a:cubicBezTo>
                          <a:pt x="105" y="176"/>
                          <a:pt x="119" y="156"/>
                          <a:pt x="119" y="134"/>
                        </a:cubicBezTo>
                        <a:cubicBezTo>
                          <a:pt x="119" y="90"/>
                          <a:pt x="119" y="90"/>
                          <a:pt x="119" y="90"/>
                        </a:cubicBezTo>
                        <a:cubicBezTo>
                          <a:pt x="119" y="85"/>
                          <a:pt x="117" y="83"/>
                          <a:pt x="113" y="83"/>
                        </a:cubicBezTo>
                        <a:lnTo>
                          <a:pt x="61" y="83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80" name="Freeform 230"/>
                  <p:cNvSpPr>
                    <a:spLocks noChangeAspect="1"/>
                  </p:cNvSpPr>
                  <p:nvPr/>
                </p:nvSpPr>
                <p:spPr bwMode="auto">
                  <a:xfrm>
                    <a:off x="6293" y="6113"/>
                    <a:ext cx="201" cy="1016"/>
                  </a:xfrm>
                  <a:custGeom>
                    <a:avLst/>
                    <a:gdLst>
                      <a:gd name="T0" fmla="*/ 34 w 34"/>
                      <a:gd name="T1" fmla="*/ 6 h 172"/>
                      <a:gd name="T2" fmla="*/ 28 w 34"/>
                      <a:gd name="T3" fmla="*/ 0 h 172"/>
                      <a:gd name="T4" fmla="*/ 6 w 34"/>
                      <a:gd name="T5" fmla="*/ 0 h 172"/>
                      <a:gd name="T6" fmla="*/ 0 w 34"/>
                      <a:gd name="T7" fmla="*/ 6 h 172"/>
                      <a:gd name="T8" fmla="*/ 0 w 34"/>
                      <a:gd name="T9" fmla="*/ 165 h 172"/>
                      <a:gd name="T10" fmla="*/ 6 w 34"/>
                      <a:gd name="T11" fmla="*/ 172 h 172"/>
                      <a:gd name="T12" fmla="*/ 28 w 34"/>
                      <a:gd name="T13" fmla="*/ 172 h 172"/>
                      <a:gd name="T14" fmla="*/ 34 w 34"/>
                      <a:gd name="T15" fmla="*/ 165 h 172"/>
                      <a:gd name="T16" fmla="*/ 34 w 34"/>
                      <a:gd name="T17" fmla="*/ 6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4" h="172">
                        <a:moveTo>
                          <a:pt x="34" y="6"/>
                        </a:moveTo>
                        <a:cubicBezTo>
                          <a:pt x="34" y="2"/>
                          <a:pt x="33" y="0"/>
                          <a:pt x="2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2"/>
                          <a:pt x="0" y="6"/>
                        </a:cubicBezTo>
                        <a:cubicBezTo>
                          <a:pt x="0" y="165"/>
                          <a:pt x="0" y="165"/>
                          <a:pt x="0" y="165"/>
                        </a:cubicBezTo>
                        <a:cubicBezTo>
                          <a:pt x="0" y="170"/>
                          <a:pt x="2" y="172"/>
                          <a:pt x="6" y="172"/>
                        </a:cubicBezTo>
                        <a:cubicBezTo>
                          <a:pt x="28" y="172"/>
                          <a:pt x="28" y="172"/>
                          <a:pt x="28" y="172"/>
                        </a:cubicBezTo>
                        <a:cubicBezTo>
                          <a:pt x="33" y="172"/>
                          <a:pt x="34" y="170"/>
                          <a:pt x="34" y="165"/>
                        </a:cubicBezTo>
                        <a:lnTo>
                          <a:pt x="34" y="6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81" name="Freeform 229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65" y="6101"/>
                    <a:ext cx="721" cy="1040"/>
                  </a:xfrm>
                  <a:custGeom>
                    <a:avLst/>
                    <a:gdLst>
                      <a:gd name="T0" fmla="*/ 88 w 122"/>
                      <a:gd name="T1" fmla="*/ 128 h 176"/>
                      <a:gd name="T2" fmla="*/ 61 w 122"/>
                      <a:gd name="T3" fmla="*/ 147 h 176"/>
                      <a:gd name="T4" fmla="*/ 34 w 122"/>
                      <a:gd name="T5" fmla="*/ 128 h 176"/>
                      <a:gd name="T6" fmla="*/ 34 w 122"/>
                      <a:gd name="T7" fmla="*/ 47 h 176"/>
                      <a:gd name="T8" fmla="*/ 61 w 122"/>
                      <a:gd name="T9" fmla="*/ 28 h 176"/>
                      <a:gd name="T10" fmla="*/ 88 w 122"/>
                      <a:gd name="T11" fmla="*/ 47 h 176"/>
                      <a:gd name="T12" fmla="*/ 88 w 122"/>
                      <a:gd name="T13" fmla="*/ 128 h 176"/>
                      <a:gd name="T14" fmla="*/ 0 w 122"/>
                      <a:gd name="T15" fmla="*/ 134 h 176"/>
                      <a:gd name="T16" fmla="*/ 61 w 122"/>
                      <a:gd name="T17" fmla="*/ 176 h 176"/>
                      <a:gd name="T18" fmla="*/ 122 w 122"/>
                      <a:gd name="T19" fmla="*/ 134 h 176"/>
                      <a:gd name="T20" fmla="*/ 122 w 122"/>
                      <a:gd name="T21" fmla="*/ 41 h 176"/>
                      <a:gd name="T22" fmla="*/ 61 w 122"/>
                      <a:gd name="T23" fmla="*/ 0 h 176"/>
                      <a:gd name="T24" fmla="*/ 0 w 122"/>
                      <a:gd name="T25" fmla="*/ 41 h 176"/>
                      <a:gd name="T26" fmla="*/ 0 w 122"/>
                      <a:gd name="T27" fmla="*/ 134 h 1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2" h="176">
                        <a:moveTo>
                          <a:pt x="88" y="128"/>
                        </a:moveTo>
                        <a:cubicBezTo>
                          <a:pt x="88" y="141"/>
                          <a:pt x="78" y="147"/>
                          <a:pt x="61" y="147"/>
                        </a:cubicBezTo>
                        <a:cubicBezTo>
                          <a:pt x="44" y="147"/>
                          <a:pt x="34" y="141"/>
                          <a:pt x="34" y="128"/>
                        </a:cubicBezTo>
                        <a:cubicBezTo>
                          <a:pt x="34" y="47"/>
                          <a:pt x="34" y="47"/>
                          <a:pt x="34" y="47"/>
                        </a:cubicBezTo>
                        <a:cubicBezTo>
                          <a:pt x="34" y="34"/>
                          <a:pt x="44" y="28"/>
                          <a:pt x="61" y="28"/>
                        </a:cubicBezTo>
                        <a:cubicBezTo>
                          <a:pt x="78" y="28"/>
                          <a:pt x="88" y="34"/>
                          <a:pt x="88" y="47"/>
                        </a:cubicBezTo>
                        <a:lnTo>
                          <a:pt x="88" y="128"/>
                        </a:lnTo>
                        <a:close/>
                        <a:moveTo>
                          <a:pt x="0" y="134"/>
                        </a:moveTo>
                        <a:cubicBezTo>
                          <a:pt x="0" y="156"/>
                          <a:pt x="15" y="176"/>
                          <a:pt x="61" y="176"/>
                        </a:cubicBezTo>
                        <a:cubicBezTo>
                          <a:pt x="107" y="176"/>
                          <a:pt x="122" y="156"/>
                          <a:pt x="122" y="134"/>
                        </a:cubicBezTo>
                        <a:cubicBezTo>
                          <a:pt x="122" y="41"/>
                          <a:pt x="122" y="41"/>
                          <a:pt x="122" y="41"/>
                        </a:cubicBezTo>
                        <a:cubicBezTo>
                          <a:pt x="122" y="20"/>
                          <a:pt x="107" y="0"/>
                          <a:pt x="61" y="0"/>
                        </a:cubicBezTo>
                        <a:cubicBezTo>
                          <a:pt x="15" y="0"/>
                          <a:pt x="0" y="20"/>
                          <a:pt x="0" y="41"/>
                        </a:cubicBezTo>
                        <a:lnTo>
                          <a:pt x="0" y="134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266" name="Group 219"/>
                <p:cNvGrpSpPr>
                  <a:grpSpLocks noChangeAspect="1"/>
                </p:cNvGrpSpPr>
                <p:nvPr/>
              </p:nvGrpSpPr>
              <p:grpSpPr bwMode="auto">
                <a:xfrm>
                  <a:off x="299" y="384"/>
                  <a:ext cx="10161" cy="3254"/>
                  <a:chOff x="899" y="1867"/>
                  <a:chExt cx="10161" cy="3254"/>
                </a:xfrm>
              </p:grpSpPr>
              <p:sp>
                <p:nvSpPr>
                  <p:cNvPr id="267" name="Freeform 227"/>
                  <p:cNvSpPr>
                    <a:spLocks noChangeAspect="1"/>
                  </p:cNvSpPr>
                  <p:nvPr/>
                </p:nvSpPr>
                <p:spPr bwMode="auto">
                  <a:xfrm>
                    <a:off x="899" y="2079"/>
                    <a:ext cx="2786" cy="3042"/>
                  </a:xfrm>
                  <a:custGeom>
                    <a:avLst/>
                    <a:gdLst>
                      <a:gd name="T0" fmla="*/ 0 w 2786"/>
                      <a:gd name="T1" fmla="*/ 0 h 3042"/>
                      <a:gd name="T2" fmla="*/ 0 w 2786"/>
                      <a:gd name="T3" fmla="*/ 703 h 3042"/>
                      <a:gd name="T4" fmla="*/ 443 w 2786"/>
                      <a:gd name="T5" fmla="*/ 703 h 3042"/>
                      <a:gd name="T6" fmla="*/ 443 w 2786"/>
                      <a:gd name="T7" fmla="*/ 502 h 3042"/>
                      <a:gd name="T8" fmla="*/ 1116 w 2786"/>
                      <a:gd name="T9" fmla="*/ 502 h 3042"/>
                      <a:gd name="T10" fmla="*/ 1116 w 2786"/>
                      <a:gd name="T11" fmla="*/ 2599 h 3042"/>
                      <a:gd name="T12" fmla="*/ 915 w 2786"/>
                      <a:gd name="T13" fmla="*/ 2599 h 3042"/>
                      <a:gd name="T14" fmla="*/ 915 w 2786"/>
                      <a:gd name="T15" fmla="*/ 3042 h 3042"/>
                      <a:gd name="T16" fmla="*/ 1871 w 2786"/>
                      <a:gd name="T17" fmla="*/ 3042 h 3042"/>
                      <a:gd name="T18" fmla="*/ 1871 w 2786"/>
                      <a:gd name="T19" fmla="*/ 2599 h 3042"/>
                      <a:gd name="T20" fmla="*/ 1670 w 2786"/>
                      <a:gd name="T21" fmla="*/ 2599 h 3042"/>
                      <a:gd name="T22" fmla="*/ 1670 w 2786"/>
                      <a:gd name="T23" fmla="*/ 502 h 3042"/>
                      <a:gd name="T24" fmla="*/ 2343 w 2786"/>
                      <a:gd name="T25" fmla="*/ 502 h 3042"/>
                      <a:gd name="T26" fmla="*/ 2343 w 2786"/>
                      <a:gd name="T27" fmla="*/ 703 h 3042"/>
                      <a:gd name="T28" fmla="*/ 2786 w 2786"/>
                      <a:gd name="T29" fmla="*/ 703 h 3042"/>
                      <a:gd name="T30" fmla="*/ 2786 w 2786"/>
                      <a:gd name="T31" fmla="*/ 0 h 3042"/>
                      <a:gd name="T32" fmla="*/ 0 w 2786"/>
                      <a:gd name="T33" fmla="*/ 0 h 30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786" h="3042">
                        <a:moveTo>
                          <a:pt x="0" y="0"/>
                        </a:moveTo>
                        <a:lnTo>
                          <a:pt x="0" y="703"/>
                        </a:lnTo>
                        <a:lnTo>
                          <a:pt x="443" y="703"/>
                        </a:lnTo>
                        <a:lnTo>
                          <a:pt x="443" y="502"/>
                        </a:lnTo>
                        <a:lnTo>
                          <a:pt x="1116" y="502"/>
                        </a:lnTo>
                        <a:lnTo>
                          <a:pt x="1116" y="2599"/>
                        </a:lnTo>
                        <a:lnTo>
                          <a:pt x="915" y="2599"/>
                        </a:lnTo>
                        <a:lnTo>
                          <a:pt x="915" y="3042"/>
                        </a:lnTo>
                        <a:lnTo>
                          <a:pt x="1871" y="3042"/>
                        </a:lnTo>
                        <a:lnTo>
                          <a:pt x="1871" y="2599"/>
                        </a:lnTo>
                        <a:lnTo>
                          <a:pt x="1670" y="2599"/>
                        </a:lnTo>
                        <a:lnTo>
                          <a:pt x="1670" y="502"/>
                        </a:lnTo>
                        <a:lnTo>
                          <a:pt x="2343" y="502"/>
                        </a:lnTo>
                        <a:lnTo>
                          <a:pt x="2343" y="703"/>
                        </a:lnTo>
                        <a:lnTo>
                          <a:pt x="2786" y="703"/>
                        </a:lnTo>
                        <a:lnTo>
                          <a:pt x="278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68" name="Freeform 226"/>
                  <p:cNvSpPr>
                    <a:spLocks noChangeAspect="1"/>
                  </p:cNvSpPr>
                  <p:nvPr/>
                </p:nvSpPr>
                <p:spPr bwMode="auto">
                  <a:xfrm>
                    <a:off x="3041" y="3089"/>
                    <a:ext cx="1346" cy="2032"/>
                  </a:xfrm>
                  <a:custGeom>
                    <a:avLst/>
                    <a:gdLst>
                      <a:gd name="T0" fmla="*/ 201 w 1346"/>
                      <a:gd name="T1" fmla="*/ 0 h 2032"/>
                      <a:gd name="T2" fmla="*/ 201 w 1346"/>
                      <a:gd name="T3" fmla="*/ 1589 h 2032"/>
                      <a:gd name="T4" fmla="*/ 0 w 1346"/>
                      <a:gd name="T5" fmla="*/ 1589 h 2032"/>
                      <a:gd name="T6" fmla="*/ 0 w 1346"/>
                      <a:gd name="T7" fmla="*/ 2032 h 2032"/>
                      <a:gd name="T8" fmla="*/ 1346 w 1346"/>
                      <a:gd name="T9" fmla="*/ 2032 h 2032"/>
                      <a:gd name="T10" fmla="*/ 1346 w 1346"/>
                      <a:gd name="T11" fmla="*/ 1589 h 2032"/>
                      <a:gd name="T12" fmla="*/ 750 w 1346"/>
                      <a:gd name="T13" fmla="*/ 1589 h 2032"/>
                      <a:gd name="T14" fmla="*/ 750 w 1346"/>
                      <a:gd name="T15" fmla="*/ 443 h 2032"/>
                      <a:gd name="T16" fmla="*/ 1346 w 1346"/>
                      <a:gd name="T17" fmla="*/ 443 h 2032"/>
                      <a:gd name="T18" fmla="*/ 1346 w 1346"/>
                      <a:gd name="T19" fmla="*/ 0 h 2032"/>
                      <a:gd name="T20" fmla="*/ 201 w 1346"/>
                      <a:gd name="T21" fmla="*/ 0 h 20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2032">
                        <a:moveTo>
                          <a:pt x="201" y="0"/>
                        </a:moveTo>
                        <a:lnTo>
                          <a:pt x="201" y="1589"/>
                        </a:lnTo>
                        <a:lnTo>
                          <a:pt x="0" y="1589"/>
                        </a:lnTo>
                        <a:lnTo>
                          <a:pt x="0" y="2032"/>
                        </a:lnTo>
                        <a:lnTo>
                          <a:pt x="1346" y="2032"/>
                        </a:lnTo>
                        <a:lnTo>
                          <a:pt x="1346" y="1589"/>
                        </a:lnTo>
                        <a:lnTo>
                          <a:pt x="750" y="1589"/>
                        </a:lnTo>
                        <a:lnTo>
                          <a:pt x="750" y="443"/>
                        </a:lnTo>
                        <a:lnTo>
                          <a:pt x="1346" y="443"/>
                        </a:lnTo>
                        <a:lnTo>
                          <a:pt x="1346" y="0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grpSp>
                <p:nvGrpSpPr>
                  <p:cNvPr id="269" name="Group 2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647" y="2132"/>
                    <a:ext cx="1345" cy="2989"/>
                    <a:chOff x="4647" y="2132"/>
                    <a:chExt cx="1345" cy="2989"/>
                  </a:xfrm>
                </p:grpSpPr>
                <p:sp>
                  <p:nvSpPr>
                    <p:cNvPr id="273" name="Freeform 2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47" y="3089"/>
                      <a:ext cx="1345" cy="2032"/>
                    </a:xfrm>
                    <a:custGeom>
                      <a:avLst/>
                      <a:gdLst>
                        <a:gd name="T0" fmla="*/ 1145 w 1345"/>
                        <a:gd name="T1" fmla="*/ 0 h 2032"/>
                        <a:gd name="T2" fmla="*/ 1145 w 1345"/>
                        <a:gd name="T3" fmla="*/ 1589 h 2032"/>
                        <a:gd name="T4" fmla="*/ 1345 w 1345"/>
                        <a:gd name="T5" fmla="*/ 1589 h 2032"/>
                        <a:gd name="T6" fmla="*/ 1345 w 1345"/>
                        <a:gd name="T7" fmla="*/ 2032 h 2032"/>
                        <a:gd name="T8" fmla="*/ 0 w 1345"/>
                        <a:gd name="T9" fmla="*/ 2032 h 2032"/>
                        <a:gd name="T10" fmla="*/ 0 w 1345"/>
                        <a:gd name="T11" fmla="*/ 1589 h 2032"/>
                        <a:gd name="T12" fmla="*/ 590 w 1345"/>
                        <a:gd name="T13" fmla="*/ 1589 h 2032"/>
                        <a:gd name="T14" fmla="*/ 590 w 1345"/>
                        <a:gd name="T15" fmla="*/ 443 h 2032"/>
                        <a:gd name="T16" fmla="*/ 0 w 1345"/>
                        <a:gd name="T17" fmla="*/ 443 h 2032"/>
                        <a:gd name="T18" fmla="*/ 0 w 1345"/>
                        <a:gd name="T19" fmla="*/ 0 h 2032"/>
                        <a:gd name="T20" fmla="*/ 1145 w 1345"/>
                        <a:gd name="T21" fmla="*/ 0 h 20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345" h="2032">
                          <a:moveTo>
                            <a:pt x="1145" y="0"/>
                          </a:moveTo>
                          <a:lnTo>
                            <a:pt x="1145" y="1589"/>
                          </a:lnTo>
                          <a:lnTo>
                            <a:pt x="1345" y="1589"/>
                          </a:lnTo>
                          <a:lnTo>
                            <a:pt x="1345" y="2032"/>
                          </a:lnTo>
                          <a:lnTo>
                            <a:pt x="0" y="2032"/>
                          </a:lnTo>
                          <a:lnTo>
                            <a:pt x="0" y="1589"/>
                          </a:lnTo>
                          <a:lnTo>
                            <a:pt x="590" y="1589"/>
                          </a:lnTo>
                          <a:lnTo>
                            <a:pt x="590" y="443"/>
                          </a:lnTo>
                          <a:lnTo>
                            <a:pt x="0" y="443"/>
                          </a:lnTo>
                          <a:lnTo>
                            <a:pt x="0" y="0"/>
                          </a:lnTo>
                          <a:lnTo>
                            <a:pt x="1145" y="0"/>
                          </a:lnTo>
                          <a:close/>
                        </a:path>
                      </a:pathLst>
                    </a:custGeom>
                    <a:solidFill>
                      <a:srgbClr val="E95B4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PE"/>
                    </a:p>
                  </p:txBody>
                </p:sp>
                <p:sp>
                  <p:nvSpPr>
                    <p:cNvPr id="274" name="Oval 224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5196" y="2132"/>
                      <a:ext cx="643" cy="644"/>
                    </a:xfrm>
                    <a:prstGeom prst="ellipse">
                      <a:avLst/>
                    </a:prstGeom>
                    <a:solidFill>
                      <a:srgbClr val="E95B4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s-PE"/>
                    </a:p>
                  </p:txBody>
                </p:sp>
              </p:grpSp>
              <p:sp>
                <p:nvSpPr>
                  <p:cNvPr id="270" name="Freeform 222"/>
                  <p:cNvSpPr>
                    <a:spLocks noChangeAspect="1"/>
                  </p:cNvSpPr>
                  <p:nvPr/>
                </p:nvSpPr>
                <p:spPr bwMode="auto">
                  <a:xfrm>
                    <a:off x="6181" y="1867"/>
                    <a:ext cx="803" cy="3236"/>
                  </a:xfrm>
                  <a:custGeom>
                    <a:avLst/>
                    <a:gdLst>
                      <a:gd name="T0" fmla="*/ 0 w 136"/>
                      <a:gd name="T1" fmla="*/ 0 h 548"/>
                      <a:gd name="T2" fmla="*/ 0 w 136"/>
                      <a:gd name="T3" fmla="*/ 462 h 548"/>
                      <a:gd name="T4" fmla="*/ 0 w 136"/>
                      <a:gd name="T5" fmla="*/ 482 h 548"/>
                      <a:gd name="T6" fmla="*/ 22 w 136"/>
                      <a:gd name="T7" fmla="*/ 530 h 548"/>
                      <a:gd name="T8" fmla="*/ 67 w 136"/>
                      <a:gd name="T9" fmla="*/ 548 h 548"/>
                      <a:gd name="T10" fmla="*/ 136 w 136"/>
                      <a:gd name="T11" fmla="*/ 548 h 548"/>
                      <a:gd name="T12" fmla="*/ 136 w 136"/>
                      <a:gd name="T13" fmla="*/ 473 h 548"/>
                      <a:gd name="T14" fmla="*/ 106 w 136"/>
                      <a:gd name="T15" fmla="*/ 473 h 548"/>
                      <a:gd name="T16" fmla="*/ 98 w 136"/>
                      <a:gd name="T17" fmla="*/ 470 h 548"/>
                      <a:gd name="T18" fmla="*/ 93 w 136"/>
                      <a:gd name="T19" fmla="*/ 461 h 548"/>
                      <a:gd name="T20" fmla="*/ 93 w 136"/>
                      <a:gd name="T21" fmla="*/ 0 h 548"/>
                      <a:gd name="T22" fmla="*/ 0 w 136"/>
                      <a:gd name="T23" fmla="*/ 0 h 5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6" h="548">
                        <a:moveTo>
                          <a:pt x="0" y="0"/>
                        </a:moveTo>
                        <a:cubicBezTo>
                          <a:pt x="0" y="462"/>
                          <a:pt x="0" y="462"/>
                          <a:pt x="0" y="462"/>
                        </a:cubicBezTo>
                        <a:cubicBezTo>
                          <a:pt x="0" y="482"/>
                          <a:pt x="0" y="482"/>
                          <a:pt x="0" y="482"/>
                        </a:cubicBezTo>
                        <a:cubicBezTo>
                          <a:pt x="0" y="482"/>
                          <a:pt x="2" y="512"/>
                          <a:pt x="22" y="530"/>
                        </a:cubicBezTo>
                        <a:cubicBezTo>
                          <a:pt x="42" y="548"/>
                          <a:pt x="67" y="548"/>
                          <a:pt x="67" y="548"/>
                        </a:cubicBezTo>
                        <a:cubicBezTo>
                          <a:pt x="136" y="548"/>
                          <a:pt x="136" y="548"/>
                          <a:pt x="136" y="548"/>
                        </a:cubicBezTo>
                        <a:cubicBezTo>
                          <a:pt x="136" y="473"/>
                          <a:pt x="136" y="473"/>
                          <a:pt x="136" y="473"/>
                        </a:cubicBezTo>
                        <a:cubicBezTo>
                          <a:pt x="106" y="473"/>
                          <a:pt x="106" y="473"/>
                          <a:pt x="106" y="473"/>
                        </a:cubicBezTo>
                        <a:cubicBezTo>
                          <a:pt x="106" y="473"/>
                          <a:pt x="101" y="473"/>
                          <a:pt x="98" y="470"/>
                        </a:cubicBezTo>
                        <a:cubicBezTo>
                          <a:pt x="93" y="466"/>
                          <a:pt x="93" y="461"/>
                          <a:pt x="93" y="461"/>
                        </a:cubicBezTo>
                        <a:cubicBezTo>
                          <a:pt x="93" y="0"/>
                          <a:pt x="93" y="0"/>
                          <a:pt x="93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1" name="Freeform 221"/>
                  <p:cNvSpPr>
                    <a:spLocks noChangeAspect="1"/>
                  </p:cNvSpPr>
                  <p:nvPr/>
                </p:nvSpPr>
                <p:spPr bwMode="auto">
                  <a:xfrm>
                    <a:off x="7043" y="3060"/>
                    <a:ext cx="1800" cy="2043"/>
                  </a:xfrm>
                  <a:custGeom>
                    <a:avLst/>
                    <a:gdLst>
                      <a:gd name="T0" fmla="*/ 179 w 305"/>
                      <a:gd name="T1" fmla="*/ 1 h 346"/>
                      <a:gd name="T2" fmla="*/ 45 w 305"/>
                      <a:gd name="T3" fmla="*/ 53 h 346"/>
                      <a:gd name="T4" fmla="*/ 1 w 305"/>
                      <a:gd name="T5" fmla="*/ 175 h 346"/>
                      <a:gd name="T6" fmla="*/ 67 w 305"/>
                      <a:gd name="T7" fmla="*/ 315 h 346"/>
                      <a:gd name="T8" fmla="*/ 177 w 305"/>
                      <a:gd name="T9" fmla="*/ 346 h 346"/>
                      <a:gd name="T10" fmla="*/ 280 w 305"/>
                      <a:gd name="T11" fmla="*/ 346 h 346"/>
                      <a:gd name="T12" fmla="*/ 280 w 305"/>
                      <a:gd name="T13" fmla="*/ 271 h 346"/>
                      <a:gd name="T14" fmla="*/ 184 w 305"/>
                      <a:gd name="T15" fmla="*/ 271 h 346"/>
                      <a:gd name="T16" fmla="*/ 102 w 305"/>
                      <a:gd name="T17" fmla="*/ 228 h 346"/>
                      <a:gd name="T18" fmla="*/ 89 w 305"/>
                      <a:gd name="T19" fmla="*/ 170 h 346"/>
                      <a:gd name="T20" fmla="*/ 117 w 305"/>
                      <a:gd name="T21" fmla="*/ 103 h 346"/>
                      <a:gd name="T22" fmla="*/ 230 w 305"/>
                      <a:gd name="T23" fmla="*/ 81 h 346"/>
                      <a:gd name="T24" fmla="*/ 230 w 305"/>
                      <a:gd name="T25" fmla="*/ 142 h 346"/>
                      <a:gd name="T26" fmla="*/ 305 w 305"/>
                      <a:gd name="T27" fmla="*/ 142 h 346"/>
                      <a:gd name="T28" fmla="*/ 305 w 305"/>
                      <a:gd name="T29" fmla="*/ 27 h 346"/>
                      <a:gd name="T30" fmla="*/ 179 w 305"/>
                      <a:gd name="T31" fmla="*/ 1 h 3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05" h="346">
                        <a:moveTo>
                          <a:pt x="179" y="1"/>
                        </a:moveTo>
                        <a:cubicBezTo>
                          <a:pt x="88" y="4"/>
                          <a:pt x="45" y="53"/>
                          <a:pt x="45" y="53"/>
                        </a:cubicBezTo>
                        <a:cubicBezTo>
                          <a:pt x="45" y="53"/>
                          <a:pt x="0" y="89"/>
                          <a:pt x="1" y="175"/>
                        </a:cubicBezTo>
                        <a:cubicBezTo>
                          <a:pt x="0" y="274"/>
                          <a:pt x="56" y="305"/>
                          <a:pt x="67" y="315"/>
                        </a:cubicBezTo>
                        <a:cubicBezTo>
                          <a:pt x="113" y="346"/>
                          <a:pt x="177" y="346"/>
                          <a:pt x="177" y="346"/>
                        </a:cubicBezTo>
                        <a:cubicBezTo>
                          <a:pt x="280" y="346"/>
                          <a:pt x="280" y="346"/>
                          <a:pt x="280" y="346"/>
                        </a:cubicBezTo>
                        <a:cubicBezTo>
                          <a:pt x="280" y="271"/>
                          <a:pt x="280" y="271"/>
                          <a:pt x="280" y="271"/>
                        </a:cubicBezTo>
                        <a:cubicBezTo>
                          <a:pt x="184" y="271"/>
                          <a:pt x="184" y="271"/>
                          <a:pt x="184" y="271"/>
                        </a:cubicBezTo>
                        <a:cubicBezTo>
                          <a:pt x="184" y="271"/>
                          <a:pt x="126" y="270"/>
                          <a:pt x="102" y="228"/>
                        </a:cubicBezTo>
                        <a:cubicBezTo>
                          <a:pt x="87" y="201"/>
                          <a:pt x="89" y="170"/>
                          <a:pt x="89" y="170"/>
                        </a:cubicBezTo>
                        <a:cubicBezTo>
                          <a:pt x="89" y="170"/>
                          <a:pt x="89" y="129"/>
                          <a:pt x="117" y="103"/>
                        </a:cubicBezTo>
                        <a:cubicBezTo>
                          <a:pt x="161" y="62"/>
                          <a:pt x="230" y="81"/>
                          <a:pt x="230" y="81"/>
                        </a:cubicBezTo>
                        <a:cubicBezTo>
                          <a:pt x="230" y="142"/>
                          <a:pt x="230" y="142"/>
                          <a:pt x="230" y="142"/>
                        </a:cubicBezTo>
                        <a:cubicBezTo>
                          <a:pt x="305" y="142"/>
                          <a:pt x="305" y="142"/>
                          <a:pt x="305" y="142"/>
                        </a:cubicBezTo>
                        <a:cubicBezTo>
                          <a:pt x="305" y="27"/>
                          <a:pt x="305" y="27"/>
                          <a:pt x="305" y="27"/>
                        </a:cubicBezTo>
                        <a:cubicBezTo>
                          <a:pt x="305" y="27"/>
                          <a:pt x="251" y="0"/>
                          <a:pt x="179" y="1"/>
                        </a:cubicBezTo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  <p:sp>
                <p:nvSpPr>
                  <p:cNvPr id="272" name="Freeform 220"/>
                  <p:cNvSpPr>
                    <a:spLocks noChangeAspect="1"/>
                  </p:cNvSpPr>
                  <p:nvPr/>
                </p:nvSpPr>
                <p:spPr bwMode="auto">
                  <a:xfrm>
                    <a:off x="9032" y="3071"/>
                    <a:ext cx="2028" cy="2030"/>
                  </a:xfrm>
                  <a:custGeom>
                    <a:avLst/>
                    <a:gdLst>
                      <a:gd name="T0" fmla="*/ 2473 w 5098"/>
                      <a:gd name="T1" fmla="*/ 0 h 5102"/>
                      <a:gd name="T2" fmla="*/ 681 w 5098"/>
                      <a:gd name="T3" fmla="*/ 756 h 5102"/>
                      <a:gd name="T4" fmla="*/ 15 w 5098"/>
                      <a:gd name="T5" fmla="*/ 2566 h 5102"/>
                      <a:gd name="T6" fmla="*/ 964 w 5098"/>
                      <a:gd name="T7" fmla="*/ 4613 h 5102"/>
                      <a:gd name="T8" fmla="*/ 2637 w 5098"/>
                      <a:gd name="T9" fmla="*/ 5102 h 5102"/>
                      <a:gd name="T10" fmla="*/ 4164 w 5098"/>
                      <a:gd name="T11" fmla="*/ 5102 h 5102"/>
                      <a:gd name="T12" fmla="*/ 4164 w 5098"/>
                      <a:gd name="T13" fmla="*/ 3989 h 5102"/>
                      <a:gd name="T14" fmla="*/ 2727 w 5098"/>
                      <a:gd name="T15" fmla="*/ 3989 h 5102"/>
                      <a:gd name="T16" fmla="*/ 1794 w 5098"/>
                      <a:gd name="T17" fmla="*/ 3751 h 5102"/>
                      <a:gd name="T18" fmla="*/ 1333 w 5098"/>
                      <a:gd name="T19" fmla="*/ 3092 h 5102"/>
                      <a:gd name="T20" fmla="*/ 1333 w 5098"/>
                      <a:gd name="T21" fmla="*/ 2077 h 5102"/>
                      <a:gd name="T22" fmla="*/ 1542 w 5098"/>
                      <a:gd name="T23" fmla="*/ 1515 h 5102"/>
                      <a:gd name="T24" fmla="*/ 2461 w 5098"/>
                      <a:gd name="T25" fmla="*/ 1083 h 5102"/>
                      <a:gd name="T26" fmla="*/ 3453 w 5098"/>
                      <a:gd name="T27" fmla="*/ 1515 h 5102"/>
                      <a:gd name="T28" fmla="*/ 3646 w 5098"/>
                      <a:gd name="T29" fmla="*/ 2077 h 5102"/>
                      <a:gd name="T30" fmla="*/ 1333 w 5098"/>
                      <a:gd name="T31" fmla="*/ 2080 h 5102"/>
                      <a:gd name="T32" fmla="*/ 1333 w 5098"/>
                      <a:gd name="T33" fmla="*/ 3083 h 5102"/>
                      <a:gd name="T34" fmla="*/ 4905 w 5098"/>
                      <a:gd name="T35" fmla="*/ 3086 h 5102"/>
                      <a:gd name="T36" fmla="*/ 4506 w 5098"/>
                      <a:gd name="T37" fmla="*/ 1036 h 5102"/>
                      <a:gd name="T38" fmla="*/ 2473 w 5098"/>
                      <a:gd name="T39" fmla="*/ 0 h 5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098" h="5102">
                        <a:moveTo>
                          <a:pt x="2473" y="0"/>
                        </a:moveTo>
                        <a:cubicBezTo>
                          <a:pt x="1318" y="15"/>
                          <a:pt x="681" y="756"/>
                          <a:pt x="681" y="756"/>
                        </a:cubicBezTo>
                        <a:cubicBezTo>
                          <a:pt x="681" y="756"/>
                          <a:pt x="15" y="1291"/>
                          <a:pt x="15" y="2566"/>
                        </a:cubicBezTo>
                        <a:cubicBezTo>
                          <a:pt x="0" y="4034"/>
                          <a:pt x="801" y="4480"/>
                          <a:pt x="964" y="4613"/>
                        </a:cubicBezTo>
                        <a:cubicBezTo>
                          <a:pt x="1660" y="5102"/>
                          <a:pt x="2637" y="5102"/>
                          <a:pt x="2637" y="5102"/>
                        </a:cubicBezTo>
                        <a:cubicBezTo>
                          <a:pt x="4164" y="5102"/>
                          <a:pt x="4164" y="5102"/>
                          <a:pt x="4164" y="5102"/>
                        </a:cubicBezTo>
                        <a:cubicBezTo>
                          <a:pt x="4164" y="3989"/>
                          <a:pt x="4164" y="3989"/>
                          <a:pt x="4164" y="3989"/>
                        </a:cubicBezTo>
                        <a:cubicBezTo>
                          <a:pt x="2727" y="3989"/>
                          <a:pt x="2727" y="3989"/>
                          <a:pt x="2727" y="3989"/>
                        </a:cubicBezTo>
                        <a:cubicBezTo>
                          <a:pt x="2727" y="3989"/>
                          <a:pt x="2223" y="4019"/>
                          <a:pt x="1794" y="3751"/>
                        </a:cubicBezTo>
                        <a:cubicBezTo>
                          <a:pt x="1348" y="3470"/>
                          <a:pt x="1333" y="3092"/>
                          <a:pt x="1333" y="3092"/>
                        </a:cubicBezTo>
                        <a:lnTo>
                          <a:pt x="1333" y="2077"/>
                        </a:lnTo>
                        <a:cubicBezTo>
                          <a:pt x="1333" y="2077"/>
                          <a:pt x="1318" y="1765"/>
                          <a:pt x="1542" y="1515"/>
                        </a:cubicBezTo>
                        <a:cubicBezTo>
                          <a:pt x="1956" y="1036"/>
                          <a:pt x="2461" y="1083"/>
                          <a:pt x="2461" y="1083"/>
                        </a:cubicBezTo>
                        <a:cubicBezTo>
                          <a:pt x="2461" y="1083"/>
                          <a:pt x="3081" y="1036"/>
                          <a:pt x="3453" y="1515"/>
                        </a:cubicBezTo>
                        <a:cubicBezTo>
                          <a:pt x="3661" y="1765"/>
                          <a:pt x="3646" y="2077"/>
                          <a:pt x="3646" y="2077"/>
                        </a:cubicBezTo>
                        <a:lnTo>
                          <a:pt x="1333" y="2080"/>
                        </a:lnTo>
                        <a:lnTo>
                          <a:pt x="1333" y="3083"/>
                        </a:lnTo>
                        <a:cubicBezTo>
                          <a:pt x="4920" y="3083"/>
                          <a:pt x="4905" y="3086"/>
                          <a:pt x="4905" y="3086"/>
                        </a:cubicBezTo>
                        <a:cubicBezTo>
                          <a:pt x="4905" y="3086"/>
                          <a:pt x="5098" y="1839"/>
                          <a:pt x="4506" y="1036"/>
                        </a:cubicBezTo>
                        <a:cubicBezTo>
                          <a:pt x="4164" y="622"/>
                          <a:pt x="3601" y="45"/>
                          <a:pt x="2473" y="0"/>
                        </a:cubicBezTo>
                      </a:path>
                    </a:pathLst>
                  </a:custGeom>
                  <a:solidFill>
                    <a:srgbClr val="E95B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s-PE"/>
                  </a:p>
                </p:txBody>
              </p:sp>
            </p:grpSp>
          </p:grpSp>
        </p:grpSp>
      </p:grpSp>
      <p:grpSp>
        <p:nvGrpSpPr>
          <p:cNvPr id="107" name="Grupo 106"/>
          <p:cNvGrpSpPr/>
          <p:nvPr/>
        </p:nvGrpSpPr>
        <p:grpSpPr>
          <a:xfrm>
            <a:off x="5384724" y="697882"/>
            <a:ext cx="6640513" cy="1918278"/>
            <a:chOff x="5446544" y="697714"/>
            <a:chExt cx="6640513" cy="1918278"/>
          </a:xfrm>
        </p:grpSpPr>
        <p:grpSp>
          <p:nvGrpSpPr>
            <p:cNvPr id="108" name="Grupo 107"/>
            <p:cNvGrpSpPr/>
            <p:nvPr/>
          </p:nvGrpSpPr>
          <p:grpSpPr>
            <a:xfrm>
              <a:off x="5446544" y="697714"/>
              <a:ext cx="6640513" cy="166687"/>
              <a:chOff x="3175" y="-517029"/>
              <a:chExt cx="6640513" cy="166687"/>
            </a:xfrm>
          </p:grpSpPr>
          <p:sp>
            <p:nvSpPr>
              <p:cNvPr id="112" name="Rectangle 2"/>
              <p:cNvSpPr>
                <a:spLocks noChangeArrowheads="1"/>
              </p:cNvSpPr>
              <p:nvPr/>
            </p:nvSpPr>
            <p:spPr bwMode="auto">
              <a:xfrm>
                <a:off x="996950" y="-517029"/>
                <a:ext cx="5646738" cy="166687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3"/>
              <p:cNvSpPr>
                <a:spLocks noChangeArrowheads="1"/>
              </p:cNvSpPr>
              <p:nvPr/>
            </p:nvSpPr>
            <p:spPr bwMode="auto">
              <a:xfrm>
                <a:off x="3175" y="-517029"/>
                <a:ext cx="869950" cy="166687"/>
              </a:xfrm>
              <a:prstGeom prst="rect">
                <a:avLst/>
              </a:prstGeom>
              <a:solidFill>
                <a:srgbClr val="E8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" name="Grupo 108"/>
            <p:cNvGrpSpPr/>
            <p:nvPr/>
          </p:nvGrpSpPr>
          <p:grpSpPr>
            <a:xfrm>
              <a:off x="5446544" y="2449305"/>
              <a:ext cx="6640513" cy="166687"/>
              <a:chOff x="3175" y="1588"/>
              <a:chExt cx="6640513" cy="166687"/>
            </a:xfrm>
          </p:grpSpPr>
          <p:sp>
            <p:nvSpPr>
              <p:cNvPr id="110" name="Rectangle 2"/>
              <p:cNvSpPr>
                <a:spLocks noChangeArrowheads="1"/>
              </p:cNvSpPr>
              <p:nvPr/>
            </p:nvSpPr>
            <p:spPr bwMode="auto">
              <a:xfrm>
                <a:off x="996950" y="1588"/>
                <a:ext cx="5646738" cy="166687"/>
              </a:xfrm>
              <a:prstGeom prst="rect">
                <a:avLst/>
              </a:prstGeom>
              <a:solidFill>
                <a:srgbClr val="52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Rectangle 3"/>
              <p:cNvSpPr>
                <a:spLocks noChangeArrowheads="1"/>
              </p:cNvSpPr>
              <p:nvPr/>
            </p:nvSpPr>
            <p:spPr bwMode="auto">
              <a:xfrm>
                <a:off x="3175" y="1588"/>
                <a:ext cx="869950" cy="166687"/>
              </a:xfrm>
              <a:prstGeom prst="rect">
                <a:avLst/>
              </a:prstGeom>
              <a:solidFill>
                <a:srgbClr val="E855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xmlns="" id="{744547C3-E305-4FAD-8DDB-47DE1E5AC95B}"/>
              </a:ext>
            </a:extLst>
          </p:cNvPr>
          <p:cNvGrpSpPr/>
          <p:nvPr/>
        </p:nvGrpSpPr>
        <p:grpSpPr>
          <a:xfrm>
            <a:off x="5495525" y="2801948"/>
            <a:ext cx="3406068" cy="1800000"/>
            <a:chOff x="7364049" y="2866899"/>
            <a:chExt cx="3065924" cy="1800000"/>
          </a:xfrm>
        </p:grpSpPr>
        <p:sp>
          <p:nvSpPr>
            <p:cNvPr id="152" name="Freeform 4">
              <a:extLst>
                <a:ext uri="{FF2B5EF4-FFF2-40B4-BE49-F238E27FC236}">
                  <a16:creationId xmlns:a16="http://schemas.microsoft.com/office/drawing/2014/main" xmlns="" id="{227C7F47-2DC6-4341-A958-0FF2CD393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049" y="3136899"/>
              <a:ext cx="1728000" cy="1260000"/>
            </a:xfrm>
            <a:custGeom>
              <a:avLst/>
              <a:gdLst>
                <a:gd name="T0" fmla="*/ 0 w 2328"/>
                <a:gd name="T1" fmla="*/ 0 h 2277"/>
                <a:gd name="T2" fmla="*/ 0 w 2328"/>
                <a:gd name="T3" fmla="*/ 2277 h 2277"/>
                <a:gd name="T4" fmla="*/ 2015 w 2328"/>
                <a:gd name="T5" fmla="*/ 2277 h 2277"/>
                <a:gd name="T6" fmla="*/ 2328 w 2328"/>
                <a:gd name="T7" fmla="*/ 1139 h 2277"/>
                <a:gd name="T8" fmla="*/ 2015 w 2328"/>
                <a:gd name="T9" fmla="*/ 0 h 2277"/>
                <a:gd name="T10" fmla="*/ 0 w 2328"/>
                <a:gd name="T11" fmla="*/ 0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8" h="2277">
                  <a:moveTo>
                    <a:pt x="0" y="0"/>
                  </a:moveTo>
                  <a:lnTo>
                    <a:pt x="0" y="2277"/>
                  </a:lnTo>
                  <a:lnTo>
                    <a:pt x="2015" y="2277"/>
                  </a:lnTo>
                  <a:lnTo>
                    <a:pt x="2328" y="1139"/>
                  </a:lnTo>
                  <a:lnTo>
                    <a:pt x="20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s-PE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Bimestre  </a:t>
              </a:r>
              <a:r>
                <a:rPr lang="es-PE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3" name="Group 1">
              <a:extLst>
                <a:ext uri="{FF2B5EF4-FFF2-40B4-BE49-F238E27FC236}">
                  <a16:creationId xmlns:a16="http://schemas.microsoft.com/office/drawing/2014/main" xmlns="" id="{7AFAC7BD-CD88-4D3A-8AEA-315146704C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49863" y="2866899"/>
              <a:ext cx="1180110" cy="1800000"/>
              <a:chOff x="5354" y="2504"/>
              <a:chExt cx="3909" cy="5963"/>
            </a:xfrm>
          </p:grpSpPr>
          <p:sp>
            <p:nvSpPr>
              <p:cNvPr id="154" name="Freeform 88">
                <a:extLst>
                  <a:ext uri="{FF2B5EF4-FFF2-40B4-BE49-F238E27FC236}">
                    <a16:creationId xmlns:a16="http://schemas.microsoft.com/office/drawing/2014/main" xmlns="" id="{8049BFAB-1175-441D-8DE7-AC3291D2A2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35" y="7765"/>
                <a:ext cx="413" cy="153"/>
              </a:xfrm>
              <a:custGeom>
                <a:avLst/>
                <a:gdLst>
                  <a:gd name="T0" fmla="*/ 70 w 70"/>
                  <a:gd name="T1" fmla="*/ 12 h 26"/>
                  <a:gd name="T2" fmla="*/ 59 w 70"/>
                  <a:gd name="T3" fmla="*/ 3 h 26"/>
                  <a:gd name="T4" fmla="*/ 33 w 70"/>
                  <a:gd name="T5" fmla="*/ 2 h 26"/>
                  <a:gd name="T6" fmla="*/ 7 w 70"/>
                  <a:gd name="T7" fmla="*/ 4 h 26"/>
                  <a:gd name="T8" fmla="*/ 0 w 70"/>
                  <a:gd name="T9" fmla="*/ 15 h 26"/>
                  <a:gd name="T10" fmla="*/ 2 w 70"/>
                  <a:gd name="T11" fmla="*/ 22 h 26"/>
                  <a:gd name="T12" fmla="*/ 14 w 70"/>
                  <a:gd name="T13" fmla="*/ 26 h 26"/>
                  <a:gd name="T14" fmla="*/ 23 w 70"/>
                  <a:gd name="T15" fmla="*/ 25 h 26"/>
                  <a:gd name="T16" fmla="*/ 53 w 70"/>
                  <a:gd name="T17" fmla="*/ 21 h 26"/>
                  <a:gd name="T18" fmla="*/ 66 w 70"/>
                  <a:gd name="T19" fmla="*/ 19 h 26"/>
                  <a:gd name="T20" fmla="*/ 70 w 70"/>
                  <a:gd name="T2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26">
                    <a:moveTo>
                      <a:pt x="70" y="12"/>
                    </a:moveTo>
                    <a:cubicBezTo>
                      <a:pt x="70" y="12"/>
                      <a:pt x="64" y="3"/>
                      <a:pt x="59" y="3"/>
                    </a:cubicBezTo>
                    <a:cubicBezTo>
                      <a:pt x="54" y="3"/>
                      <a:pt x="40" y="1"/>
                      <a:pt x="33" y="2"/>
                    </a:cubicBezTo>
                    <a:cubicBezTo>
                      <a:pt x="25" y="3"/>
                      <a:pt x="13" y="0"/>
                      <a:pt x="7" y="4"/>
                    </a:cubicBezTo>
                    <a:cubicBezTo>
                      <a:pt x="2" y="8"/>
                      <a:pt x="0" y="15"/>
                      <a:pt x="0" y="15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70" y="12"/>
                      <a:pt x="70" y="12"/>
                      <a:pt x="70" y="12"/>
                    </a:cubicBezTo>
                    <a:close/>
                  </a:path>
                </a:pathLst>
              </a:custGeom>
              <a:solidFill>
                <a:srgbClr val="414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87">
                <a:extLst>
                  <a:ext uri="{FF2B5EF4-FFF2-40B4-BE49-F238E27FC236}">
                    <a16:creationId xmlns:a16="http://schemas.microsoft.com/office/drawing/2014/main" xmlns="" id="{CE40469A-7848-4680-ACE3-255FF5A1CD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29" y="7765"/>
                <a:ext cx="425" cy="165"/>
              </a:xfrm>
              <a:custGeom>
                <a:avLst/>
                <a:gdLst>
                  <a:gd name="T0" fmla="*/ 71 w 72"/>
                  <a:gd name="T1" fmla="*/ 12 h 28"/>
                  <a:gd name="T2" fmla="*/ 70 w 72"/>
                  <a:gd name="T3" fmla="*/ 13 h 28"/>
                  <a:gd name="T4" fmla="*/ 66 w 72"/>
                  <a:gd name="T5" fmla="*/ 8 h 28"/>
                  <a:gd name="T6" fmla="*/ 60 w 72"/>
                  <a:gd name="T7" fmla="*/ 4 h 28"/>
                  <a:gd name="T8" fmla="*/ 34 w 72"/>
                  <a:gd name="T9" fmla="*/ 3 h 28"/>
                  <a:gd name="T10" fmla="*/ 14 w 72"/>
                  <a:gd name="T11" fmla="*/ 4 h 28"/>
                  <a:gd name="T12" fmla="*/ 9 w 72"/>
                  <a:gd name="T13" fmla="*/ 5 h 28"/>
                  <a:gd name="T14" fmla="*/ 4 w 72"/>
                  <a:gd name="T15" fmla="*/ 11 h 28"/>
                  <a:gd name="T16" fmla="*/ 3 w 72"/>
                  <a:gd name="T17" fmla="*/ 14 h 28"/>
                  <a:gd name="T18" fmla="*/ 3 w 72"/>
                  <a:gd name="T19" fmla="*/ 15 h 28"/>
                  <a:gd name="T20" fmla="*/ 1 w 72"/>
                  <a:gd name="T21" fmla="*/ 15 h 28"/>
                  <a:gd name="T22" fmla="*/ 3 w 72"/>
                  <a:gd name="T23" fmla="*/ 14 h 28"/>
                  <a:gd name="T24" fmla="*/ 4 w 72"/>
                  <a:gd name="T25" fmla="*/ 21 h 28"/>
                  <a:gd name="T26" fmla="*/ 15 w 72"/>
                  <a:gd name="T27" fmla="*/ 25 h 28"/>
                  <a:gd name="T28" fmla="*/ 23 w 72"/>
                  <a:gd name="T29" fmla="*/ 24 h 28"/>
                  <a:gd name="T30" fmla="*/ 54 w 72"/>
                  <a:gd name="T31" fmla="*/ 20 h 28"/>
                  <a:gd name="T32" fmla="*/ 66 w 72"/>
                  <a:gd name="T33" fmla="*/ 18 h 28"/>
                  <a:gd name="T34" fmla="*/ 70 w 72"/>
                  <a:gd name="T35" fmla="*/ 11 h 28"/>
                  <a:gd name="T36" fmla="*/ 71 w 72"/>
                  <a:gd name="T37" fmla="*/ 12 h 28"/>
                  <a:gd name="T38" fmla="*/ 70 w 72"/>
                  <a:gd name="T39" fmla="*/ 13 h 28"/>
                  <a:gd name="T40" fmla="*/ 71 w 72"/>
                  <a:gd name="T41" fmla="*/ 12 h 28"/>
                  <a:gd name="T42" fmla="*/ 72 w 72"/>
                  <a:gd name="T43" fmla="*/ 13 h 28"/>
                  <a:gd name="T44" fmla="*/ 68 w 72"/>
                  <a:gd name="T45" fmla="*/ 20 h 28"/>
                  <a:gd name="T46" fmla="*/ 68 w 72"/>
                  <a:gd name="T47" fmla="*/ 20 h 28"/>
                  <a:gd name="T48" fmla="*/ 54 w 72"/>
                  <a:gd name="T49" fmla="*/ 22 h 28"/>
                  <a:gd name="T50" fmla="*/ 24 w 72"/>
                  <a:gd name="T51" fmla="*/ 26 h 28"/>
                  <a:gd name="T52" fmla="*/ 15 w 72"/>
                  <a:gd name="T53" fmla="*/ 27 h 28"/>
                  <a:gd name="T54" fmla="*/ 15 w 72"/>
                  <a:gd name="T55" fmla="*/ 28 h 28"/>
                  <a:gd name="T56" fmla="*/ 2 w 72"/>
                  <a:gd name="T57" fmla="*/ 22 h 28"/>
                  <a:gd name="T58" fmla="*/ 0 w 72"/>
                  <a:gd name="T59" fmla="*/ 15 h 28"/>
                  <a:gd name="T60" fmla="*/ 0 w 72"/>
                  <a:gd name="T61" fmla="*/ 15 h 28"/>
                  <a:gd name="T62" fmla="*/ 0 w 72"/>
                  <a:gd name="T63" fmla="*/ 14 h 28"/>
                  <a:gd name="T64" fmla="*/ 8 w 72"/>
                  <a:gd name="T65" fmla="*/ 3 h 28"/>
                  <a:gd name="T66" fmla="*/ 14 w 72"/>
                  <a:gd name="T67" fmla="*/ 1 h 28"/>
                  <a:gd name="T68" fmla="*/ 33 w 72"/>
                  <a:gd name="T69" fmla="*/ 1 h 28"/>
                  <a:gd name="T70" fmla="*/ 60 w 72"/>
                  <a:gd name="T71" fmla="*/ 1 h 28"/>
                  <a:gd name="T72" fmla="*/ 68 w 72"/>
                  <a:gd name="T73" fmla="*/ 6 h 28"/>
                  <a:gd name="T74" fmla="*/ 72 w 72"/>
                  <a:gd name="T75" fmla="*/ 11 h 28"/>
                  <a:gd name="T76" fmla="*/ 72 w 72"/>
                  <a:gd name="T77" fmla="*/ 12 h 28"/>
                  <a:gd name="T78" fmla="*/ 72 w 72"/>
                  <a:gd name="T79" fmla="*/ 13 h 28"/>
                  <a:gd name="T80" fmla="*/ 71 w 72"/>
                  <a:gd name="T81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2" h="28">
                    <a:moveTo>
                      <a:pt x="71" y="12"/>
                    </a:move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68" y="10"/>
                      <a:pt x="66" y="8"/>
                    </a:cubicBezTo>
                    <a:cubicBezTo>
                      <a:pt x="64" y="6"/>
                      <a:pt x="62" y="4"/>
                      <a:pt x="60" y="4"/>
                    </a:cubicBezTo>
                    <a:cubicBezTo>
                      <a:pt x="55" y="4"/>
                      <a:pt x="41" y="2"/>
                      <a:pt x="34" y="3"/>
                    </a:cubicBezTo>
                    <a:cubicBezTo>
                      <a:pt x="28" y="4"/>
                      <a:pt x="20" y="3"/>
                      <a:pt x="14" y="4"/>
                    </a:cubicBezTo>
                    <a:cubicBezTo>
                      <a:pt x="12" y="4"/>
                      <a:pt x="10" y="4"/>
                      <a:pt x="9" y="5"/>
                    </a:cubicBezTo>
                    <a:cubicBezTo>
                      <a:pt x="7" y="7"/>
                      <a:pt x="5" y="9"/>
                      <a:pt x="4" y="11"/>
                    </a:cubicBezTo>
                    <a:cubicBezTo>
                      <a:pt x="3" y="12"/>
                      <a:pt x="3" y="13"/>
                      <a:pt x="3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9" y="2"/>
                      <a:pt x="12" y="1"/>
                      <a:pt x="14" y="1"/>
                    </a:cubicBezTo>
                    <a:cubicBezTo>
                      <a:pt x="20" y="0"/>
                      <a:pt x="28" y="1"/>
                      <a:pt x="33" y="1"/>
                    </a:cubicBezTo>
                    <a:cubicBezTo>
                      <a:pt x="41" y="0"/>
                      <a:pt x="56" y="2"/>
                      <a:pt x="60" y="1"/>
                    </a:cubicBezTo>
                    <a:cubicBezTo>
                      <a:pt x="63" y="1"/>
                      <a:pt x="66" y="4"/>
                      <a:pt x="68" y="6"/>
                    </a:cubicBezTo>
                    <a:cubicBezTo>
                      <a:pt x="70" y="9"/>
                      <a:pt x="72" y="11"/>
                      <a:pt x="72" y="11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86">
                <a:extLst>
                  <a:ext uri="{FF2B5EF4-FFF2-40B4-BE49-F238E27FC236}">
                    <a16:creationId xmlns:a16="http://schemas.microsoft.com/office/drawing/2014/main" xmlns="" id="{43B6BF27-2317-417E-BBD8-61D9145D74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82" y="8178"/>
                <a:ext cx="655" cy="289"/>
              </a:xfrm>
              <a:custGeom>
                <a:avLst/>
                <a:gdLst>
                  <a:gd name="T0" fmla="*/ 103 w 111"/>
                  <a:gd name="T1" fmla="*/ 0 h 49"/>
                  <a:gd name="T2" fmla="*/ 89 w 111"/>
                  <a:gd name="T3" fmla="*/ 39 h 49"/>
                  <a:gd name="T4" fmla="*/ 31 w 111"/>
                  <a:gd name="T5" fmla="*/ 47 h 49"/>
                  <a:gd name="T6" fmla="*/ 1 w 111"/>
                  <a:gd name="T7" fmla="*/ 24 h 49"/>
                  <a:gd name="T8" fmla="*/ 11 w 111"/>
                  <a:gd name="T9" fmla="*/ 16 h 49"/>
                  <a:gd name="T10" fmla="*/ 17 w 111"/>
                  <a:gd name="T11" fmla="*/ 18 h 49"/>
                  <a:gd name="T12" fmla="*/ 28 w 111"/>
                  <a:gd name="T13" fmla="*/ 23 h 49"/>
                  <a:gd name="T14" fmla="*/ 52 w 111"/>
                  <a:gd name="T15" fmla="*/ 23 h 49"/>
                  <a:gd name="T16" fmla="*/ 71 w 111"/>
                  <a:gd name="T17" fmla="*/ 20 h 49"/>
                  <a:gd name="T18" fmla="*/ 96 w 111"/>
                  <a:gd name="T19" fmla="*/ 9 h 49"/>
                  <a:gd name="T20" fmla="*/ 103 w 111"/>
                  <a:gd name="T2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1" h="49">
                    <a:moveTo>
                      <a:pt x="103" y="0"/>
                    </a:moveTo>
                    <a:cubicBezTo>
                      <a:pt x="103" y="0"/>
                      <a:pt x="111" y="29"/>
                      <a:pt x="89" y="39"/>
                    </a:cubicBezTo>
                    <a:cubicBezTo>
                      <a:pt x="66" y="49"/>
                      <a:pt x="31" y="47"/>
                      <a:pt x="31" y="47"/>
                    </a:cubicBezTo>
                    <a:cubicBezTo>
                      <a:pt x="31" y="47"/>
                      <a:pt x="3" y="46"/>
                      <a:pt x="1" y="24"/>
                    </a:cubicBezTo>
                    <a:cubicBezTo>
                      <a:pt x="0" y="1"/>
                      <a:pt x="11" y="16"/>
                      <a:pt x="11" y="16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103" y="0"/>
                      <a:pt x="103" y="0"/>
                      <a:pt x="103" y="0"/>
                    </a:cubicBezTo>
                    <a:close/>
                  </a:path>
                </a:pathLst>
              </a:custGeom>
              <a:solidFill>
                <a:srgbClr val="FAE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85">
                <a:extLst>
                  <a:ext uri="{FF2B5EF4-FFF2-40B4-BE49-F238E27FC236}">
                    <a16:creationId xmlns:a16="http://schemas.microsoft.com/office/drawing/2014/main" xmlns="" id="{283475E6-D070-4618-BC18-6B7B1A2B2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82" y="8166"/>
                <a:ext cx="626" cy="295"/>
              </a:xfrm>
              <a:custGeom>
                <a:avLst/>
                <a:gdLst>
                  <a:gd name="T0" fmla="*/ 103 w 106"/>
                  <a:gd name="T1" fmla="*/ 2 h 50"/>
                  <a:gd name="T2" fmla="*/ 104 w 106"/>
                  <a:gd name="T3" fmla="*/ 2 h 50"/>
                  <a:gd name="T4" fmla="*/ 105 w 106"/>
                  <a:gd name="T5" fmla="*/ 8 h 50"/>
                  <a:gd name="T6" fmla="*/ 104 w 106"/>
                  <a:gd name="T7" fmla="*/ 25 h 50"/>
                  <a:gd name="T8" fmla="*/ 89 w 106"/>
                  <a:gd name="T9" fmla="*/ 42 h 50"/>
                  <a:gd name="T10" fmla="*/ 64 w 106"/>
                  <a:gd name="T11" fmla="*/ 48 h 50"/>
                  <a:gd name="T12" fmla="*/ 31 w 106"/>
                  <a:gd name="T13" fmla="*/ 50 h 50"/>
                  <a:gd name="T14" fmla="*/ 31 w 106"/>
                  <a:gd name="T15" fmla="*/ 49 h 50"/>
                  <a:gd name="T16" fmla="*/ 31 w 106"/>
                  <a:gd name="T17" fmla="*/ 50 h 50"/>
                  <a:gd name="T18" fmla="*/ 17 w 106"/>
                  <a:gd name="T19" fmla="*/ 47 h 50"/>
                  <a:gd name="T20" fmla="*/ 0 w 106"/>
                  <a:gd name="T21" fmla="*/ 28 h 50"/>
                  <a:gd name="T22" fmla="*/ 0 w 106"/>
                  <a:gd name="T23" fmla="*/ 26 h 50"/>
                  <a:gd name="T24" fmla="*/ 1 w 106"/>
                  <a:gd name="T25" fmla="*/ 16 h 50"/>
                  <a:gd name="T26" fmla="*/ 4 w 106"/>
                  <a:gd name="T27" fmla="*/ 12 h 50"/>
                  <a:gd name="T28" fmla="*/ 9 w 106"/>
                  <a:gd name="T29" fmla="*/ 15 h 50"/>
                  <a:gd name="T30" fmla="*/ 11 w 106"/>
                  <a:gd name="T31" fmla="*/ 18 h 50"/>
                  <a:gd name="T32" fmla="*/ 11 w 106"/>
                  <a:gd name="T33" fmla="*/ 18 h 50"/>
                  <a:gd name="T34" fmla="*/ 11 w 106"/>
                  <a:gd name="T35" fmla="*/ 17 h 50"/>
                  <a:gd name="T36" fmla="*/ 18 w 106"/>
                  <a:gd name="T37" fmla="*/ 19 h 50"/>
                  <a:gd name="T38" fmla="*/ 18 w 106"/>
                  <a:gd name="T39" fmla="*/ 19 h 50"/>
                  <a:gd name="T40" fmla="*/ 29 w 106"/>
                  <a:gd name="T41" fmla="*/ 24 h 50"/>
                  <a:gd name="T42" fmla="*/ 52 w 106"/>
                  <a:gd name="T43" fmla="*/ 24 h 50"/>
                  <a:gd name="T44" fmla="*/ 71 w 106"/>
                  <a:gd name="T45" fmla="*/ 21 h 50"/>
                  <a:gd name="T46" fmla="*/ 96 w 106"/>
                  <a:gd name="T47" fmla="*/ 10 h 50"/>
                  <a:gd name="T48" fmla="*/ 103 w 106"/>
                  <a:gd name="T49" fmla="*/ 0 h 50"/>
                  <a:gd name="T50" fmla="*/ 104 w 106"/>
                  <a:gd name="T51" fmla="*/ 2 h 50"/>
                  <a:gd name="T52" fmla="*/ 103 w 106"/>
                  <a:gd name="T53" fmla="*/ 2 h 50"/>
                  <a:gd name="T54" fmla="*/ 103 w 106"/>
                  <a:gd name="T55" fmla="*/ 3 h 50"/>
                  <a:gd name="T56" fmla="*/ 97 w 106"/>
                  <a:gd name="T57" fmla="*/ 11 h 50"/>
                  <a:gd name="T58" fmla="*/ 72 w 106"/>
                  <a:gd name="T59" fmla="*/ 22 h 50"/>
                  <a:gd name="T60" fmla="*/ 52 w 106"/>
                  <a:gd name="T61" fmla="*/ 26 h 50"/>
                  <a:gd name="T62" fmla="*/ 28 w 106"/>
                  <a:gd name="T63" fmla="*/ 26 h 50"/>
                  <a:gd name="T64" fmla="*/ 17 w 106"/>
                  <a:gd name="T65" fmla="*/ 21 h 50"/>
                  <a:gd name="T66" fmla="*/ 10 w 106"/>
                  <a:gd name="T67" fmla="*/ 19 h 50"/>
                  <a:gd name="T68" fmla="*/ 10 w 106"/>
                  <a:gd name="T69" fmla="*/ 19 h 50"/>
                  <a:gd name="T70" fmla="*/ 10 w 106"/>
                  <a:gd name="T71" fmla="*/ 19 h 50"/>
                  <a:gd name="T72" fmla="*/ 8 w 106"/>
                  <a:gd name="T73" fmla="*/ 16 h 50"/>
                  <a:gd name="T74" fmla="*/ 4 w 106"/>
                  <a:gd name="T75" fmla="*/ 14 h 50"/>
                  <a:gd name="T76" fmla="*/ 2 w 106"/>
                  <a:gd name="T77" fmla="*/ 16 h 50"/>
                  <a:gd name="T78" fmla="*/ 2 w 106"/>
                  <a:gd name="T79" fmla="*/ 26 h 50"/>
                  <a:gd name="T80" fmla="*/ 2 w 106"/>
                  <a:gd name="T81" fmla="*/ 27 h 50"/>
                  <a:gd name="T82" fmla="*/ 18 w 106"/>
                  <a:gd name="T83" fmla="*/ 45 h 50"/>
                  <a:gd name="T84" fmla="*/ 27 w 106"/>
                  <a:gd name="T85" fmla="*/ 47 h 50"/>
                  <a:gd name="T86" fmla="*/ 31 w 106"/>
                  <a:gd name="T87" fmla="*/ 48 h 50"/>
                  <a:gd name="T88" fmla="*/ 31 w 106"/>
                  <a:gd name="T89" fmla="*/ 48 h 50"/>
                  <a:gd name="T90" fmla="*/ 41 w 106"/>
                  <a:gd name="T91" fmla="*/ 48 h 50"/>
                  <a:gd name="T92" fmla="*/ 64 w 106"/>
                  <a:gd name="T93" fmla="*/ 46 h 50"/>
                  <a:gd name="T94" fmla="*/ 88 w 106"/>
                  <a:gd name="T95" fmla="*/ 40 h 50"/>
                  <a:gd name="T96" fmla="*/ 102 w 106"/>
                  <a:gd name="T97" fmla="*/ 25 h 50"/>
                  <a:gd name="T98" fmla="*/ 103 w 106"/>
                  <a:gd name="T99" fmla="*/ 8 h 50"/>
                  <a:gd name="T100" fmla="*/ 102 w 106"/>
                  <a:gd name="T101" fmla="*/ 3 h 50"/>
                  <a:gd name="T102" fmla="*/ 103 w 106"/>
                  <a:gd name="T103" fmla="*/ 2 h 50"/>
                  <a:gd name="T104" fmla="*/ 103 w 106"/>
                  <a:gd name="T105" fmla="*/ 3 h 50"/>
                  <a:gd name="T106" fmla="*/ 103 w 106"/>
                  <a:gd name="T107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50">
                    <a:moveTo>
                      <a:pt x="103" y="2"/>
                    </a:move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4"/>
                      <a:pt x="105" y="8"/>
                    </a:cubicBezTo>
                    <a:cubicBezTo>
                      <a:pt x="105" y="12"/>
                      <a:pt x="106" y="19"/>
                      <a:pt x="104" y="25"/>
                    </a:cubicBezTo>
                    <a:cubicBezTo>
                      <a:pt x="102" y="31"/>
                      <a:pt x="97" y="38"/>
                      <a:pt x="89" y="42"/>
                    </a:cubicBezTo>
                    <a:cubicBezTo>
                      <a:pt x="81" y="45"/>
                      <a:pt x="72" y="47"/>
                      <a:pt x="64" y="48"/>
                    </a:cubicBezTo>
                    <a:cubicBezTo>
                      <a:pt x="47" y="50"/>
                      <a:pt x="31" y="50"/>
                      <a:pt x="31" y="50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0"/>
                      <a:pt x="24" y="50"/>
                      <a:pt x="17" y="47"/>
                    </a:cubicBezTo>
                    <a:cubicBezTo>
                      <a:pt x="10" y="44"/>
                      <a:pt x="2" y="38"/>
                      <a:pt x="0" y="2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0" y="18"/>
                      <a:pt x="1" y="16"/>
                    </a:cubicBezTo>
                    <a:cubicBezTo>
                      <a:pt x="1" y="14"/>
                      <a:pt x="2" y="12"/>
                      <a:pt x="4" y="12"/>
                    </a:cubicBezTo>
                    <a:cubicBezTo>
                      <a:pt x="6" y="12"/>
                      <a:pt x="7" y="14"/>
                      <a:pt x="9" y="15"/>
                    </a:cubicBezTo>
                    <a:cubicBezTo>
                      <a:pt x="10" y="16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7"/>
                      <a:pt x="8" y="16"/>
                    </a:cubicBezTo>
                    <a:cubicBezTo>
                      <a:pt x="6" y="15"/>
                      <a:pt x="5" y="14"/>
                      <a:pt x="4" y="14"/>
                    </a:cubicBezTo>
                    <a:cubicBezTo>
                      <a:pt x="3" y="14"/>
                      <a:pt x="3" y="15"/>
                      <a:pt x="2" y="16"/>
                    </a:cubicBezTo>
                    <a:cubicBezTo>
                      <a:pt x="2" y="18"/>
                      <a:pt x="2" y="21"/>
                      <a:pt x="2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37"/>
                      <a:pt x="11" y="42"/>
                      <a:pt x="18" y="45"/>
                    </a:cubicBezTo>
                    <a:cubicBezTo>
                      <a:pt x="21" y="46"/>
                      <a:pt x="24" y="47"/>
                      <a:pt x="27" y="47"/>
                    </a:cubicBezTo>
                    <a:cubicBezTo>
                      <a:pt x="30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5" y="48"/>
                      <a:pt x="41" y="48"/>
                    </a:cubicBezTo>
                    <a:cubicBezTo>
                      <a:pt x="47" y="48"/>
                      <a:pt x="55" y="47"/>
                      <a:pt x="64" y="46"/>
                    </a:cubicBezTo>
                    <a:cubicBezTo>
                      <a:pt x="72" y="45"/>
                      <a:pt x="81" y="43"/>
                      <a:pt x="88" y="40"/>
                    </a:cubicBezTo>
                    <a:cubicBezTo>
                      <a:pt x="96" y="36"/>
                      <a:pt x="100" y="31"/>
                      <a:pt x="102" y="25"/>
                    </a:cubicBezTo>
                    <a:cubicBezTo>
                      <a:pt x="104" y="18"/>
                      <a:pt x="104" y="12"/>
                      <a:pt x="103" y="8"/>
                    </a:cubicBezTo>
                    <a:cubicBezTo>
                      <a:pt x="103" y="5"/>
                      <a:pt x="102" y="3"/>
                      <a:pt x="102" y="3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84">
                <a:extLst>
                  <a:ext uri="{FF2B5EF4-FFF2-40B4-BE49-F238E27FC236}">
                    <a16:creationId xmlns:a16="http://schemas.microsoft.com/office/drawing/2014/main" xmlns="" id="{BDD20348-9B70-4C74-815F-D5DEA8D749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00" y="7152"/>
                <a:ext cx="266" cy="737"/>
              </a:xfrm>
              <a:custGeom>
                <a:avLst/>
                <a:gdLst>
                  <a:gd name="T0" fmla="*/ 38 w 45"/>
                  <a:gd name="T1" fmla="*/ 2 h 125"/>
                  <a:gd name="T2" fmla="*/ 0 w 45"/>
                  <a:gd name="T3" fmla="*/ 0 h 125"/>
                  <a:gd name="T4" fmla="*/ 6 w 45"/>
                  <a:gd name="T5" fmla="*/ 117 h 125"/>
                  <a:gd name="T6" fmla="*/ 45 w 45"/>
                  <a:gd name="T7" fmla="*/ 112 h 125"/>
                  <a:gd name="T8" fmla="*/ 38 w 45"/>
                  <a:gd name="T9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25">
                    <a:moveTo>
                      <a:pt x="38" y="2"/>
                    </a:moveTo>
                    <a:cubicBezTo>
                      <a:pt x="38" y="2"/>
                      <a:pt x="13" y="0"/>
                      <a:pt x="0" y="0"/>
                    </a:cubicBezTo>
                    <a:cubicBezTo>
                      <a:pt x="0" y="0"/>
                      <a:pt x="10" y="107"/>
                      <a:pt x="6" y="117"/>
                    </a:cubicBezTo>
                    <a:cubicBezTo>
                      <a:pt x="6" y="117"/>
                      <a:pt x="37" y="125"/>
                      <a:pt x="45" y="112"/>
                    </a:cubicBezTo>
                    <a:cubicBezTo>
                      <a:pt x="45" y="112"/>
                      <a:pt x="45" y="36"/>
                      <a:pt x="38" y="2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83">
                <a:extLst>
                  <a:ext uri="{FF2B5EF4-FFF2-40B4-BE49-F238E27FC236}">
                    <a16:creationId xmlns:a16="http://schemas.microsoft.com/office/drawing/2014/main" xmlns="" id="{62457647-541C-437F-B6F0-BEED899FA5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94" y="7146"/>
                <a:ext cx="278" cy="713"/>
              </a:xfrm>
              <a:custGeom>
                <a:avLst/>
                <a:gdLst>
                  <a:gd name="T0" fmla="*/ 39 w 47"/>
                  <a:gd name="T1" fmla="*/ 3 h 121"/>
                  <a:gd name="T2" fmla="*/ 39 w 47"/>
                  <a:gd name="T3" fmla="*/ 2 h 121"/>
                  <a:gd name="T4" fmla="*/ 1 w 47"/>
                  <a:gd name="T5" fmla="*/ 0 h 121"/>
                  <a:gd name="T6" fmla="*/ 0 w 47"/>
                  <a:gd name="T7" fmla="*/ 0 h 121"/>
                  <a:gd name="T8" fmla="*/ 0 w 47"/>
                  <a:gd name="T9" fmla="*/ 1 h 121"/>
                  <a:gd name="T10" fmla="*/ 2 w 47"/>
                  <a:gd name="T11" fmla="*/ 18 h 121"/>
                  <a:gd name="T12" fmla="*/ 6 w 47"/>
                  <a:gd name="T13" fmla="*/ 77 h 121"/>
                  <a:gd name="T14" fmla="*/ 7 w 47"/>
                  <a:gd name="T15" fmla="*/ 103 h 121"/>
                  <a:gd name="T16" fmla="*/ 7 w 47"/>
                  <a:gd name="T17" fmla="*/ 118 h 121"/>
                  <a:gd name="T18" fmla="*/ 6 w 47"/>
                  <a:gd name="T19" fmla="*/ 118 h 121"/>
                  <a:gd name="T20" fmla="*/ 7 w 47"/>
                  <a:gd name="T21" fmla="*/ 119 h 121"/>
                  <a:gd name="T22" fmla="*/ 21 w 47"/>
                  <a:gd name="T23" fmla="*/ 121 h 121"/>
                  <a:gd name="T24" fmla="*/ 43 w 47"/>
                  <a:gd name="T25" fmla="*/ 117 h 121"/>
                  <a:gd name="T26" fmla="*/ 46 w 47"/>
                  <a:gd name="T27" fmla="*/ 113 h 121"/>
                  <a:gd name="T28" fmla="*/ 47 w 47"/>
                  <a:gd name="T29" fmla="*/ 113 h 121"/>
                  <a:gd name="T30" fmla="*/ 47 w 47"/>
                  <a:gd name="T31" fmla="*/ 113 h 121"/>
                  <a:gd name="T32" fmla="*/ 40 w 47"/>
                  <a:gd name="T33" fmla="*/ 3 h 121"/>
                  <a:gd name="T34" fmla="*/ 39 w 47"/>
                  <a:gd name="T35" fmla="*/ 2 h 121"/>
                  <a:gd name="T36" fmla="*/ 39 w 47"/>
                  <a:gd name="T37" fmla="*/ 2 h 121"/>
                  <a:gd name="T38" fmla="*/ 39 w 47"/>
                  <a:gd name="T39" fmla="*/ 3 h 121"/>
                  <a:gd name="T40" fmla="*/ 38 w 47"/>
                  <a:gd name="T41" fmla="*/ 3 h 121"/>
                  <a:gd name="T42" fmla="*/ 44 w 47"/>
                  <a:gd name="T43" fmla="*/ 71 h 121"/>
                  <a:gd name="T44" fmla="*/ 45 w 47"/>
                  <a:gd name="T45" fmla="*/ 100 h 121"/>
                  <a:gd name="T46" fmla="*/ 45 w 47"/>
                  <a:gd name="T47" fmla="*/ 113 h 121"/>
                  <a:gd name="T48" fmla="*/ 46 w 47"/>
                  <a:gd name="T49" fmla="*/ 113 h 121"/>
                  <a:gd name="T50" fmla="*/ 45 w 47"/>
                  <a:gd name="T51" fmla="*/ 112 h 121"/>
                  <a:gd name="T52" fmla="*/ 42 w 47"/>
                  <a:gd name="T53" fmla="*/ 115 h 121"/>
                  <a:gd name="T54" fmla="*/ 21 w 47"/>
                  <a:gd name="T55" fmla="*/ 119 h 121"/>
                  <a:gd name="T56" fmla="*/ 12 w 47"/>
                  <a:gd name="T57" fmla="*/ 118 h 121"/>
                  <a:gd name="T58" fmla="*/ 8 w 47"/>
                  <a:gd name="T59" fmla="*/ 117 h 121"/>
                  <a:gd name="T60" fmla="*/ 7 w 47"/>
                  <a:gd name="T61" fmla="*/ 118 h 121"/>
                  <a:gd name="T62" fmla="*/ 8 w 47"/>
                  <a:gd name="T63" fmla="*/ 118 h 121"/>
                  <a:gd name="T64" fmla="*/ 9 w 47"/>
                  <a:gd name="T65" fmla="*/ 110 h 121"/>
                  <a:gd name="T66" fmla="*/ 2 w 47"/>
                  <a:gd name="T67" fmla="*/ 1 h 121"/>
                  <a:gd name="T68" fmla="*/ 1 w 47"/>
                  <a:gd name="T69" fmla="*/ 1 h 121"/>
                  <a:gd name="T70" fmla="*/ 1 w 47"/>
                  <a:gd name="T71" fmla="*/ 2 h 121"/>
                  <a:gd name="T72" fmla="*/ 25 w 47"/>
                  <a:gd name="T73" fmla="*/ 3 h 121"/>
                  <a:gd name="T74" fmla="*/ 39 w 47"/>
                  <a:gd name="T75" fmla="*/ 4 h 121"/>
                  <a:gd name="T76" fmla="*/ 39 w 47"/>
                  <a:gd name="T77" fmla="*/ 3 h 121"/>
                  <a:gd name="T78" fmla="*/ 38 w 47"/>
                  <a:gd name="T79" fmla="*/ 3 h 121"/>
                  <a:gd name="T80" fmla="*/ 39 w 47"/>
                  <a:gd name="T81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" h="121">
                    <a:moveTo>
                      <a:pt x="39" y="3"/>
                    </a:move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14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8"/>
                      <a:pt x="2" y="18"/>
                    </a:cubicBezTo>
                    <a:cubicBezTo>
                      <a:pt x="3" y="33"/>
                      <a:pt x="5" y="56"/>
                      <a:pt x="6" y="77"/>
                    </a:cubicBezTo>
                    <a:cubicBezTo>
                      <a:pt x="7" y="87"/>
                      <a:pt x="7" y="96"/>
                      <a:pt x="7" y="103"/>
                    </a:cubicBezTo>
                    <a:cubicBezTo>
                      <a:pt x="8" y="111"/>
                      <a:pt x="7" y="116"/>
                      <a:pt x="7" y="118"/>
                    </a:cubicBezTo>
                    <a:cubicBezTo>
                      <a:pt x="6" y="118"/>
                      <a:pt x="6" y="118"/>
                      <a:pt x="6" y="118"/>
                    </a:cubicBezTo>
                    <a:cubicBezTo>
                      <a:pt x="7" y="119"/>
                      <a:pt x="7" y="119"/>
                      <a:pt x="7" y="119"/>
                    </a:cubicBezTo>
                    <a:cubicBezTo>
                      <a:pt x="7" y="119"/>
                      <a:pt x="13" y="120"/>
                      <a:pt x="21" y="121"/>
                    </a:cubicBezTo>
                    <a:cubicBezTo>
                      <a:pt x="28" y="121"/>
                      <a:pt x="37" y="121"/>
                      <a:pt x="43" y="117"/>
                    </a:cubicBezTo>
                    <a:cubicBezTo>
                      <a:pt x="44" y="116"/>
                      <a:pt x="45" y="115"/>
                      <a:pt x="46" y="113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47" y="112"/>
                      <a:pt x="47" y="37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41" y="20"/>
                      <a:pt x="43" y="47"/>
                      <a:pt x="44" y="71"/>
                    </a:cubicBezTo>
                    <a:cubicBezTo>
                      <a:pt x="44" y="82"/>
                      <a:pt x="45" y="93"/>
                      <a:pt x="45" y="100"/>
                    </a:cubicBezTo>
                    <a:cubicBezTo>
                      <a:pt x="45" y="108"/>
                      <a:pt x="45" y="113"/>
                      <a:pt x="45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4" y="113"/>
                      <a:pt x="43" y="115"/>
                      <a:pt x="42" y="115"/>
                    </a:cubicBezTo>
                    <a:cubicBezTo>
                      <a:pt x="37" y="119"/>
                      <a:pt x="28" y="120"/>
                      <a:pt x="21" y="119"/>
                    </a:cubicBezTo>
                    <a:cubicBezTo>
                      <a:pt x="17" y="119"/>
                      <a:pt x="14" y="118"/>
                      <a:pt x="12" y="118"/>
                    </a:cubicBezTo>
                    <a:cubicBezTo>
                      <a:pt x="9" y="117"/>
                      <a:pt x="8" y="117"/>
                      <a:pt x="8" y="117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8" y="118"/>
                      <a:pt x="8" y="118"/>
                      <a:pt x="8" y="118"/>
                    </a:cubicBezTo>
                    <a:cubicBezTo>
                      <a:pt x="9" y="117"/>
                      <a:pt x="9" y="114"/>
                      <a:pt x="9" y="110"/>
                    </a:cubicBezTo>
                    <a:cubicBezTo>
                      <a:pt x="10" y="83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7" y="2"/>
                      <a:pt x="17" y="3"/>
                      <a:pt x="25" y="3"/>
                    </a:cubicBezTo>
                    <a:cubicBezTo>
                      <a:pt x="32" y="3"/>
                      <a:pt x="39" y="4"/>
                      <a:pt x="39" y="4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82">
                <a:extLst>
                  <a:ext uri="{FF2B5EF4-FFF2-40B4-BE49-F238E27FC236}">
                    <a16:creationId xmlns:a16="http://schemas.microsoft.com/office/drawing/2014/main" xmlns="" id="{A12EF8BA-86C5-4035-8751-3051DA7C0A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05" y="7759"/>
                <a:ext cx="839" cy="667"/>
              </a:xfrm>
              <a:custGeom>
                <a:avLst/>
                <a:gdLst>
                  <a:gd name="T0" fmla="*/ 33 w 142"/>
                  <a:gd name="T1" fmla="*/ 10 h 113"/>
                  <a:gd name="T2" fmla="*/ 34 w 142"/>
                  <a:gd name="T3" fmla="*/ 19 h 113"/>
                  <a:gd name="T4" fmla="*/ 87 w 142"/>
                  <a:gd name="T5" fmla="*/ 7 h 113"/>
                  <a:gd name="T6" fmla="*/ 100 w 142"/>
                  <a:gd name="T7" fmla="*/ 19 h 113"/>
                  <a:gd name="T8" fmla="*/ 107 w 142"/>
                  <a:gd name="T9" fmla="*/ 45 h 113"/>
                  <a:gd name="T10" fmla="*/ 71 w 142"/>
                  <a:gd name="T11" fmla="*/ 105 h 113"/>
                  <a:gd name="T12" fmla="*/ 16 w 142"/>
                  <a:gd name="T13" fmla="*/ 73 h 113"/>
                  <a:gd name="T14" fmla="*/ 17 w 142"/>
                  <a:gd name="T15" fmla="*/ 53 h 113"/>
                  <a:gd name="T16" fmla="*/ 27 w 142"/>
                  <a:gd name="T17" fmla="*/ 3 h 113"/>
                  <a:gd name="T18" fmla="*/ 33 w 142"/>
                  <a:gd name="T19" fmla="*/ 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113">
                    <a:moveTo>
                      <a:pt x="33" y="10"/>
                    </a:moveTo>
                    <a:cubicBezTo>
                      <a:pt x="33" y="10"/>
                      <a:pt x="23" y="17"/>
                      <a:pt x="34" y="19"/>
                    </a:cubicBezTo>
                    <a:cubicBezTo>
                      <a:pt x="46" y="21"/>
                      <a:pt x="104" y="17"/>
                      <a:pt x="87" y="7"/>
                    </a:cubicBezTo>
                    <a:cubicBezTo>
                      <a:pt x="87" y="7"/>
                      <a:pt x="97" y="11"/>
                      <a:pt x="100" y="19"/>
                    </a:cubicBezTo>
                    <a:cubicBezTo>
                      <a:pt x="102" y="28"/>
                      <a:pt x="102" y="39"/>
                      <a:pt x="107" y="45"/>
                    </a:cubicBezTo>
                    <a:cubicBezTo>
                      <a:pt x="112" y="52"/>
                      <a:pt x="142" y="97"/>
                      <a:pt x="71" y="105"/>
                    </a:cubicBezTo>
                    <a:cubicBezTo>
                      <a:pt x="0" y="113"/>
                      <a:pt x="13" y="81"/>
                      <a:pt x="16" y="73"/>
                    </a:cubicBezTo>
                    <a:cubicBezTo>
                      <a:pt x="18" y="65"/>
                      <a:pt x="17" y="61"/>
                      <a:pt x="17" y="53"/>
                    </a:cubicBezTo>
                    <a:cubicBezTo>
                      <a:pt x="16" y="46"/>
                      <a:pt x="16" y="7"/>
                      <a:pt x="27" y="3"/>
                    </a:cubicBezTo>
                    <a:cubicBezTo>
                      <a:pt x="38" y="0"/>
                      <a:pt x="33" y="10"/>
                      <a:pt x="33" y="10"/>
                    </a:cubicBezTo>
                    <a:close/>
                  </a:path>
                </a:pathLst>
              </a:custGeom>
              <a:solidFill>
                <a:srgbClr val="69A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81">
                <a:extLst>
                  <a:ext uri="{FF2B5EF4-FFF2-40B4-BE49-F238E27FC236}">
                    <a16:creationId xmlns:a16="http://schemas.microsoft.com/office/drawing/2014/main" xmlns="" id="{ED013E7C-8C9C-4689-BCD6-EE503BF2B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70" y="7771"/>
                <a:ext cx="638" cy="631"/>
              </a:xfrm>
              <a:custGeom>
                <a:avLst/>
                <a:gdLst>
                  <a:gd name="T0" fmla="*/ 22 w 108"/>
                  <a:gd name="T1" fmla="*/ 8 h 107"/>
                  <a:gd name="T2" fmla="*/ 22 w 108"/>
                  <a:gd name="T3" fmla="*/ 9 h 107"/>
                  <a:gd name="T4" fmla="*/ 20 w 108"/>
                  <a:gd name="T5" fmla="*/ 11 h 107"/>
                  <a:gd name="T6" fmla="*/ 19 w 108"/>
                  <a:gd name="T7" fmla="*/ 14 h 107"/>
                  <a:gd name="T8" fmla="*/ 23 w 108"/>
                  <a:gd name="T9" fmla="*/ 16 h 107"/>
                  <a:gd name="T10" fmla="*/ 59 w 108"/>
                  <a:gd name="T11" fmla="*/ 15 h 107"/>
                  <a:gd name="T12" fmla="*/ 73 w 108"/>
                  <a:gd name="T13" fmla="*/ 12 h 107"/>
                  <a:gd name="T14" fmla="*/ 77 w 108"/>
                  <a:gd name="T15" fmla="*/ 10 h 107"/>
                  <a:gd name="T16" fmla="*/ 78 w 108"/>
                  <a:gd name="T17" fmla="*/ 8 h 107"/>
                  <a:gd name="T18" fmla="*/ 76 w 108"/>
                  <a:gd name="T19" fmla="*/ 6 h 107"/>
                  <a:gd name="T20" fmla="*/ 77 w 108"/>
                  <a:gd name="T21" fmla="*/ 4 h 107"/>
                  <a:gd name="T22" fmla="*/ 89 w 108"/>
                  <a:gd name="T23" fmla="*/ 17 h 107"/>
                  <a:gd name="T24" fmla="*/ 97 w 108"/>
                  <a:gd name="T25" fmla="*/ 43 h 107"/>
                  <a:gd name="T26" fmla="*/ 107 w 108"/>
                  <a:gd name="T27" fmla="*/ 67 h 107"/>
                  <a:gd name="T28" fmla="*/ 101 w 108"/>
                  <a:gd name="T29" fmla="*/ 89 h 107"/>
                  <a:gd name="T30" fmla="*/ 64 w 108"/>
                  <a:gd name="T31" fmla="*/ 103 h 107"/>
                  <a:gd name="T32" fmla="*/ 60 w 108"/>
                  <a:gd name="T33" fmla="*/ 104 h 107"/>
                  <a:gd name="T34" fmla="*/ 14 w 108"/>
                  <a:gd name="T35" fmla="*/ 102 h 107"/>
                  <a:gd name="T36" fmla="*/ 1 w 108"/>
                  <a:gd name="T37" fmla="*/ 86 h 107"/>
                  <a:gd name="T38" fmla="*/ 4 w 108"/>
                  <a:gd name="T39" fmla="*/ 71 h 107"/>
                  <a:gd name="T40" fmla="*/ 5 w 108"/>
                  <a:gd name="T41" fmla="*/ 52 h 107"/>
                  <a:gd name="T42" fmla="*/ 6 w 108"/>
                  <a:gd name="T43" fmla="*/ 25 h 107"/>
                  <a:gd name="T44" fmla="*/ 9 w 108"/>
                  <a:gd name="T45" fmla="*/ 10 h 107"/>
                  <a:gd name="T46" fmla="*/ 16 w 108"/>
                  <a:gd name="T47" fmla="*/ 1 h 107"/>
                  <a:gd name="T48" fmla="*/ 19 w 108"/>
                  <a:gd name="T49" fmla="*/ 0 h 107"/>
                  <a:gd name="T50" fmla="*/ 22 w 108"/>
                  <a:gd name="T51" fmla="*/ 0 h 107"/>
                  <a:gd name="T52" fmla="*/ 24 w 108"/>
                  <a:gd name="T53" fmla="*/ 3 h 107"/>
                  <a:gd name="T54" fmla="*/ 23 w 108"/>
                  <a:gd name="T55" fmla="*/ 9 h 107"/>
                  <a:gd name="T56" fmla="*/ 23 w 108"/>
                  <a:gd name="T57" fmla="*/ 9 h 107"/>
                  <a:gd name="T58" fmla="*/ 22 w 108"/>
                  <a:gd name="T59" fmla="*/ 9 h 107"/>
                  <a:gd name="T60" fmla="*/ 22 w 108"/>
                  <a:gd name="T61" fmla="*/ 8 h 107"/>
                  <a:gd name="T62" fmla="*/ 21 w 108"/>
                  <a:gd name="T63" fmla="*/ 8 h 107"/>
                  <a:gd name="T64" fmla="*/ 22 w 108"/>
                  <a:gd name="T65" fmla="*/ 6 h 107"/>
                  <a:gd name="T66" fmla="*/ 22 w 108"/>
                  <a:gd name="T67" fmla="*/ 3 h 107"/>
                  <a:gd name="T68" fmla="*/ 21 w 108"/>
                  <a:gd name="T69" fmla="*/ 2 h 107"/>
                  <a:gd name="T70" fmla="*/ 19 w 108"/>
                  <a:gd name="T71" fmla="*/ 2 h 107"/>
                  <a:gd name="T72" fmla="*/ 16 w 108"/>
                  <a:gd name="T73" fmla="*/ 2 h 107"/>
                  <a:gd name="T74" fmla="*/ 10 w 108"/>
                  <a:gd name="T75" fmla="*/ 10 h 107"/>
                  <a:gd name="T76" fmla="*/ 7 w 108"/>
                  <a:gd name="T77" fmla="*/ 51 h 107"/>
                  <a:gd name="T78" fmla="*/ 5 w 108"/>
                  <a:gd name="T79" fmla="*/ 71 h 107"/>
                  <a:gd name="T80" fmla="*/ 3 w 108"/>
                  <a:gd name="T81" fmla="*/ 86 h 107"/>
                  <a:gd name="T82" fmla="*/ 15 w 108"/>
                  <a:gd name="T83" fmla="*/ 100 h 107"/>
                  <a:gd name="T84" fmla="*/ 60 w 108"/>
                  <a:gd name="T85" fmla="*/ 102 h 107"/>
                  <a:gd name="T86" fmla="*/ 64 w 108"/>
                  <a:gd name="T87" fmla="*/ 102 h 107"/>
                  <a:gd name="T88" fmla="*/ 99 w 108"/>
                  <a:gd name="T89" fmla="*/ 87 h 107"/>
                  <a:gd name="T90" fmla="*/ 105 w 108"/>
                  <a:gd name="T91" fmla="*/ 67 h 107"/>
                  <a:gd name="T92" fmla="*/ 95 w 108"/>
                  <a:gd name="T93" fmla="*/ 44 h 107"/>
                  <a:gd name="T94" fmla="*/ 88 w 108"/>
                  <a:gd name="T95" fmla="*/ 18 h 107"/>
                  <a:gd name="T96" fmla="*/ 81 w 108"/>
                  <a:gd name="T97" fmla="*/ 9 h 107"/>
                  <a:gd name="T98" fmla="*/ 77 w 108"/>
                  <a:gd name="T99" fmla="*/ 7 h 107"/>
                  <a:gd name="T100" fmla="*/ 76 w 108"/>
                  <a:gd name="T101" fmla="*/ 6 h 107"/>
                  <a:gd name="T102" fmla="*/ 76 w 108"/>
                  <a:gd name="T103" fmla="*/ 5 h 107"/>
                  <a:gd name="T104" fmla="*/ 77 w 108"/>
                  <a:gd name="T105" fmla="*/ 4 h 107"/>
                  <a:gd name="T106" fmla="*/ 80 w 108"/>
                  <a:gd name="T107" fmla="*/ 8 h 107"/>
                  <a:gd name="T108" fmla="*/ 78 w 108"/>
                  <a:gd name="T109" fmla="*/ 11 h 107"/>
                  <a:gd name="T110" fmla="*/ 59 w 108"/>
                  <a:gd name="T111" fmla="*/ 17 h 107"/>
                  <a:gd name="T112" fmla="*/ 23 w 108"/>
                  <a:gd name="T113" fmla="*/ 18 h 107"/>
                  <a:gd name="T114" fmla="*/ 17 w 108"/>
                  <a:gd name="T115" fmla="*/ 14 h 107"/>
                  <a:gd name="T116" fmla="*/ 19 w 108"/>
                  <a:gd name="T117" fmla="*/ 9 h 107"/>
                  <a:gd name="T118" fmla="*/ 21 w 108"/>
                  <a:gd name="T119" fmla="*/ 8 h 107"/>
                  <a:gd name="T120" fmla="*/ 22 w 108"/>
                  <a:gd name="T121" fmla="*/ 8 h 107"/>
                  <a:gd name="T122" fmla="*/ 21 w 108"/>
                  <a:gd name="T123" fmla="*/ 8 h 107"/>
                  <a:gd name="T124" fmla="*/ 22 w 108"/>
                  <a:gd name="T125" fmla="*/ 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8" h="107">
                    <a:moveTo>
                      <a:pt x="22" y="8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1" y="10"/>
                      <a:pt x="20" y="11"/>
                    </a:cubicBezTo>
                    <a:cubicBezTo>
                      <a:pt x="19" y="12"/>
                      <a:pt x="18" y="13"/>
                      <a:pt x="19" y="14"/>
                    </a:cubicBezTo>
                    <a:cubicBezTo>
                      <a:pt x="19" y="14"/>
                      <a:pt x="20" y="16"/>
                      <a:pt x="23" y="16"/>
                    </a:cubicBezTo>
                    <a:cubicBezTo>
                      <a:pt x="29" y="17"/>
                      <a:pt x="45" y="17"/>
                      <a:pt x="59" y="15"/>
                    </a:cubicBezTo>
                    <a:cubicBezTo>
                      <a:pt x="65" y="14"/>
                      <a:pt x="70" y="13"/>
                      <a:pt x="73" y="12"/>
                    </a:cubicBezTo>
                    <a:cubicBezTo>
                      <a:pt x="75" y="11"/>
                      <a:pt x="76" y="11"/>
                      <a:pt x="77" y="10"/>
                    </a:cubicBezTo>
                    <a:cubicBezTo>
                      <a:pt x="78" y="9"/>
                      <a:pt x="78" y="9"/>
                      <a:pt x="78" y="8"/>
                    </a:cubicBezTo>
                    <a:cubicBezTo>
                      <a:pt x="78" y="8"/>
                      <a:pt x="78" y="7"/>
                      <a:pt x="76" y="6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87" y="8"/>
                      <a:pt x="89" y="17"/>
                    </a:cubicBezTo>
                    <a:cubicBezTo>
                      <a:pt x="92" y="26"/>
                      <a:pt x="92" y="37"/>
                      <a:pt x="97" y="43"/>
                    </a:cubicBezTo>
                    <a:cubicBezTo>
                      <a:pt x="99" y="46"/>
                      <a:pt x="106" y="55"/>
                      <a:pt x="107" y="67"/>
                    </a:cubicBezTo>
                    <a:cubicBezTo>
                      <a:pt x="108" y="74"/>
                      <a:pt x="107" y="82"/>
                      <a:pt x="101" y="89"/>
                    </a:cubicBezTo>
                    <a:cubicBezTo>
                      <a:pt x="94" y="95"/>
                      <a:pt x="83" y="101"/>
                      <a:pt x="64" y="103"/>
                    </a:cubicBezTo>
                    <a:cubicBezTo>
                      <a:pt x="63" y="104"/>
                      <a:pt x="62" y="104"/>
                      <a:pt x="60" y="104"/>
                    </a:cubicBezTo>
                    <a:cubicBezTo>
                      <a:pt x="38" y="107"/>
                      <a:pt x="23" y="105"/>
                      <a:pt x="14" y="102"/>
                    </a:cubicBezTo>
                    <a:cubicBezTo>
                      <a:pt x="6" y="98"/>
                      <a:pt x="2" y="92"/>
                      <a:pt x="1" y="86"/>
                    </a:cubicBezTo>
                    <a:cubicBezTo>
                      <a:pt x="0" y="80"/>
                      <a:pt x="3" y="74"/>
                      <a:pt x="4" y="71"/>
                    </a:cubicBezTo>
                    <a:cubicBezTo>
                      <a:pt x="6" y="63"/>
                      <a:pt x="5" y="59"/>
                      <a:pt x="5" y="52"/>
                    </a:cubicBezTo>
                    <a:cubicBezTo>
                      <a:pt x="5" y="48"/>
                      <a:pt x="4" y="36"/>
                      <a:pt x="6" y="25"/>
                    </a:cubicBezTo>
                    <a:cubicBezTo>
                      <a:pt x="6" y="19"/>
                      <a:pt x="7" y="14"/>
                      <a:pt x="9" y="10"/>
                    </a:cubicBezTo>
                    <a:cubicBezTo>
                      <a:pt x="10" y="5"/>
                      <a:pt x="12" y="2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0" y="0"/>
                      <a:pt x="22" y="0"/>
                      <a:pt x="22" y="0"/>
                    </a:cubicBezTo>
                    <a:cubicBezTo>
                      <a:pt x="23" y="1"/>
                      <a:pt x="24" y="2"/>
                      <a:pt x="24" y="3"/>
                    </a:cubicBezTo>
                    <a:cubicBezTo>
                      <a:pt x="24" y="6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7"/>
                      <a:pt x="22" y="6"/>
                    </a:cubicBezTo>
                    <a:cubicBezTo>
                      <a:pt x="22" y="5"/>
                      <a:pt x="22" y="4"/>
                      <a:pt x="22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0" y="1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4" y="3"/>
                      <a:pt x="12" y="6"/>
                      <a:pt x="10" y="10"/>
                    </a:cubicBezTo>
                    <a:cubicBezTo>
                      <a:pt x="6" y="23"/>
                      <a:pt x="6" y="46"/>
                      <a:pt x="7" y="51"/>
                    </a:cubicBezTo>
                    <a:cubicBezTo>
                      <a:pt x="7" y="59"/>
                      <a:pt x="8" y="63"/>
                      <a:pt x="5" y="71"/>
                    </a:cubicBezTo>
                    <a:cubicBezTo>
                      <a:pt x="4" y="74"/>
                      <a:pt x="2" y="80"/>
                      <a:pt x="3" y="86"/>
                    </a:cubicBezTo>
                    <a:cubicBezTo>
                      <a:pt x="4" y="91"/>
                      <a:pt x="7" y="96"/>
                      <a:pt x="15" y="100"/>
                    </a:cubicBezTo>
                    <a:cubicBezTo>
                      <a:pt x="24" y="103"/>
                      <a:pt x="38" y="105"/>
                      <a:pt x="60" y="102"/>
                    </a:cubicBezTo>
                    <a:cubicBezTo>
                      <a:pt x="61" y="102"/>
                      <a:pt x="63" y="102"/>
                      <a:pt x="64" y="102"/>
                    </a:cubicBezTo>
                    <a:cubicBezTo>
                      <a:pt x="82" y="99"/>
                      <a:pt x="93" y="94"/>
                      <a:pt x="99" y="87"/>
                    </a:cubicBezTo>
                    <a:cubicBezTo>
                      <a:pt x="105" y="81"/>
                      <a:pt x="106" y="74"/>
                      <a:pt x="105" y="67"/>
                    </a:cubicBezTo>
                    <a:cubicBezTo>
                      <a:pt x="104" y="56"/>
                      <a:pt x="97" y="47"/>
                      <a:pt x="95" y="44"/>
                    </a:cubicBezTo>
                    <a:cubicBezTo>
                      <a:pt x="90" y="37"/>
                      <a:pt x="90" y="26"/>
                      <a:pt x="88" y="18"/>
                    </a:cubicBezTo>
                    <a:cubicBezTo>
                      <a:pt x="87" y="14"/>
                      <a:pt x="84" y="11"/>
                      <a:pt x="81" y="9"/>
                    </a:cubicBezTo>
                    <a:cubicBezTo>
                      <a:pt x="80" y="8"/>
                      <a:pt x="78" y="7"/>
                      <a:pt x="77" y="7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9" y="6"/>
                      <a:pt x="80" y="7"/>
                      <a:pt x="80" y="8"/>
                    </a:cubicBezTo>
                    <a:cubicBezTo>
                      <a:pt x="80" y="10"/>
                      <a:pt x="79" y="11"/>
                      <a:pt x="78" y="11"/>
                    </a:cubicBezTo>
                    <a:cubicBezTo>
                      <a:pt x="75" y="14"/>
                      <a:pt x="68" y="16"/>
                      <a:pt x="59" y="17"/>
                    </a:cubicBezTo>
                    <a:cubicBezTo>
                      <a:pt x="45" y="19"/>
                      <a:pt x="29" y="19"/>
                      <a:pt x="23" y="18"/>
                    </a:cubicBezTo>
                    <a:cubicBezTo>
                      <a:pt x="19" y="17"/>
                      <a:pt x="17" y="16"/>
                      <a:pt x="17" y="14"/>
                    </a:cubicBezTo>
                    <a:cubicBezTo>
                      <a:pt x="17" y="12"/>
                      <a:pt x="18" y="11"/>
                      <a:pt x="19" y="9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80">
                <a:extLst>
                  <a:ext uri="{FF2B5EF4-FFF2-40B4-BE49-F238E27FC236}">
                    <a16:creationId xmlns:a16="http://schemas.microsoft.com/office/drawing/2014/main" xmlns="" id="{CEE9A6DE-1438-41CF-BF59-6D512A3BDB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41" y="7747"/>
                <a:ext cx="425" cy="372"/>
              </a:xfrm>
              <a:custGeom>
                <a:avLst/>
                <a:gdLst>
                  <a:gd name="T0" fmla="*/ 72 w 72"/>
                  <a:gd name="T1" fmla="*/ 38 h 63"/>
                  <a:gd name="T2" fmla="*/ 0 w 72"/>
                  <a:gd name="T3" fmla="*/ 63 h 63"/>
                  <a:gd name="T4" fmla="*/ 72 w 72"/>
                  <a:gd name="T5" fmla="*/ 3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63">
                    <a:moveTo>
                      <a:pt x="72" y="38"/>
                    </a:moveTo>
                    <a:cubicBezTo>
                      <a:pt x="72" y="38"/>
                      <a:pt x="17" y="18"/>
                      <a:pt x="0" y="63"/>
                    </a:cubicBezTo>
                    <a:cubicBezTo>
                      <a:pt x="0" y="63"/>
                      <a:pt x="17" y="0"/>
                      <a:pt x="72" y="3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9">
                <a:extLst>
                  <a:ext uri="{FF2B5EF4-FFF2-40B4-BE49-F238E27FC236}">
                    <a16:creationId xmlns:a16="http://schemas.microsoft.com/office/drawing/2014/main" xmlns="" id="{3452B73D-75C6-4590-85AE-D8B77FDF81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0" y="7966"/>
                <a:ext cx="915" cy="271"/>
              </a:xfrm>
              <a:custGeom>
                <a:avLst/>
                <a:gdLst>
                  <a:gd name="T0" fmla="*/ 150 w 155"/>
                  <a:gd name="T1" fmla="*/ 0 h 46"/>
                  <a:gd name="T2" fmla="*/ 144 w 155"/>
                  <a:gd name="T3" fmla="*/ 20 h 46"/>
                  <a:gd name="T4" fmla="*/ 104 w 155"/>
                  <a:gd name="T5" fmla="*/ 31 h 46"/>
                  <a:gd name="T6" fmla="*/ 51 w 155"/>
                  <a:gd name="T7" fmla="*/ 45 h 46"/>
                  <a:gd name="T8" fmla="*/ 3 w 155"/>
                  <a:gd name="T9" fmla="*/ 9 h 46"/>
                  <a:gd name="T10" fmla="*/ 15 w 155"/>
                  <a:gd name="T11" fmla="*/ 12 h 46"/>
                  <a:gd name="T12" fmla="*/ 38 w 155"/>
                  <a:gd name="T13" fmla="*/ 22 h 46"/>
                  <a:gd name="T14" fmla="*/ 57 w 155"/>
                  <a:gd name="T15" fmla="*/ 20 h 46"/>
                  <a:gd name="T16" fmla="*/ 78 w 155"/>
                  <a:gd name="T17" fmla="*/ 16 h 46"/>
                  <a:gd name="T18" fmla="*/ 94 w 155"/>
                  <a:gd name="T19" fmla="*/ 10 h 46"/>
                  <a:gd name="T20" fmla="*/ 130 w 155"/>
                  <a:gd name="T21" fmla="*/ 4 h 46"/>
                  <a:gd name="T22" fmla="*/ 140 w 155"/>
                  <a:gd name="T23" fmla="*/ 1 h 46"/>
                  <a:gd name="T24" fmla="*/ 150 w 155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46">
                    <a:moveTo>
                      <a:pt x="150" y="0"/>
                    </a:moveTo>
                    <a:cubicBezTo>
                      <a:pt x="150" y="0"/>
                      <a:pt x="155" y="16"/>
                      <a:pt x="144" y="20"/>
                    </a:cubicBezTo>
                    <a:cubicBezTo>
                      <a:pt x="133" y="23"/>
                      <a:pt x="112" y="28"/>
                      <a:pt x="104" y="31"/>
                    </a:cubicBezTo>
                    <a:cubicBezTo>
                      <a:pt x="96" y="34"/>
                      <a:pt x="67" y="44"/>
                      <a:pt x="51" y="45"/>
                    </a:cubicBezTo>
                    <a:cubicBezTo>
                      <a:pt x="35" y="46"/>
                      <a:pt x="0" y="39"/>
                      <a:pt x="3" y="9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130" y="4"/>
                      <a:pt x="130" y="4"/>
                      <a:pt x="130" y="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0" y="0"/>
                      <a:pt x="150" y="0"/>
                      <a:pt x="150" y="0"/>
                    </a:cubicBezTo>
                    <a:close/>
                  </a:path>
                </a:pathLst>
              </a:custGeom>
              <a:solidFill>
                <a:srgbClr val="FAE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8">
                <a:extLst>
                  <a:ext uri="{FF2B5EF4-FFF2-40B4-BE49-F238E27FC236}">
                    <a16:creationId xmlns:a16="http://schemas.microsoft.com/office/drawing/2014/main" xmlns="" id="{5CF81DC8-CB35-48A5-BBEB-50CB1A9D44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71" y="7960"/>
                <a:ext cx="886" cy="277"/>
              </a:xfrm>
              <a:custGeom>
                <a:avLst/>
                <a:gdLst>
                  <a:gd name="T0" fmla="*/ 148 w 150"/>
                  <a:gd name="T1" fmla="*/ 1 h 47"/>
                  <a:gd name="T2" fmla="*/ 149 w 150"/>
                  <a:gd name="T3" fmla="*/ 0 h 47"/>
                  <a:gd name="T4" fmla="*/ 150 w 150"/>
                  <a:gd name="T5" fmla="*/ 8 h 47"/>
                  <a:gd name="T6" fmla="*/ 142 w 150"/>
                  <a:gd name="T7" fmla="*/ 21 h 47"/>
                  <a:gd name="T8" fmla="*/ 103 w 150"/>
                  <a:gd name="T9" fmla="*/ 33 h 47"/>
                  <a:gd name="T10" fmla="*/ 49 w 150"/>
                  <a:gd name="T11" fmla="*/ 47 h 47"/>
                  <a:gd name="T12" fmla="*/ 46 w 150"/>
                  <a:gd name="T13" fmla="*/ 47 h 47"/>
                  <a:gd name="T14" fmla="*/ 17 w 150"/>
                  <a:gd name="T15" fmla="*/ 40 h 47"/>
                  <a:gd name="T16" fmla="*/ 0 w 150"/>
                  <a:gd name="T17" fmla="*/ 13 h 47"/>
                  <a:gd name="T18" fmla="*/ 0 w 150"/>
                  <a:gd name="T19" fmla="*/ 10 h 47"/>
                  <a:gd name="T20" fmla="*/ 0 w 150"/>
                  <a:gd name="T21" fmla="*/ 9 h 47"/>
                  <a:gd name="T22" fmla="*/ 13 w 150"/>
                  <a:gd name="T23" fmla="*/ 12 h 47"/>
                  <a:gd name="T24" fmla="*/ 36 w 150"/>
                  <a:gd name="T25" fmla="*/ 22 h 47"/>
                  <a:gd name="T26" fmla="*/ 55 w 150"/>
                  <a:gd name="T27" fmla="*/ 20 h 47"/>
                  <a:gd name="T28" fmla="*/ 76 w 150"/>
                  <a:gd name="T29" fmla="*/ 16 h 47"/>
                  <a:gd name="T30" fmla="*/ 92 w 150"/>
                  <a:gd name="T31" fmla="*/ 10 h 47"/>
                  <a:gd name="T32" fmla="*/ 128 w 150"/>
                  <a:gd name="T33" fmla="*/ 4 h 47"/>
                  <a:gd name="T34" fmla="*/ 138 w 150"/>
                  <a:gd name="T35" fmla="*/ 1 h 47"/>
                  <a:gd name="T36" fmla="*/ 148 w 150"/>
                  <a:gd name="T37" fmla="*/ 0 h 47"/>
                  <a:gd name="T38" fmla="*/ 149 w 150"/>
                  <a:gd name="T39" fmla="*/ 0 h 47"/>
                  <a:gd name="T40" fmla="*/ 149 w 150"/>
                  <a:gd name="T41" fmla="*/ 0 h 47"/>
                  <a:gd name="T42" fmla="*/ 148 w 150"/>
                  <a:gd name="T43" fmla="*/ 1 h 47"/>
                  <a:gd name="T44" fmla="*/ 148 w 150"/>
                  <a:gd name="T45" fmla="*/ 2 h 47"/>
                  <a:gd name="T46" fmla="*/ 139 w 150"/>
                  <a:gd name="T47" fmla="*/ 3 h 47"/>
                  <a:gd name="T48" fmla="*/ 129 w 150"/>
                  <a:gd name="T49" fmla="*/ 6 h 47"/>
                  <a:gd name="T50" fmla="*/ 92 w 150"/>
                  <a:gd name="T51" fmla="*/ 12 h 47"/>
                  <a:gd name="T52" fmla="*/ 76 w 150"/>
                  <a:gd name="T53" fmla="*/ 17 h 47"/>
                  <a:gd name="T54" fmla="*/ 55 w 150"/>
                  <a:gd name="T55" fmla="*/ 21 h 47"/>
                  <a:gd name="T56" fmla="*/ 36 w 150"/>
                  <a:gd name="T57" fmla="*/ 24 h 47"/>
                  <a:gd name="T58" fmla="*/ 13 w 150"/>
                  <a:gd name="T59" fmla="*/ 14 h 47"/>
                  <a:gd name="T60" fmla="*/ 0 w 150"/>
                  <a:gd name="T61" fmla="*/ 11 h 47"/>
                  <a:gd name="T62" fmla="*/ 1 w 150"/>
                  <a:gd name="T63" fmla="*/ 10 h 47"/>
                  <a:gd name="T64" fmla="*/ 2 w 150"/>
                  <a:gd name="T65" fmla="*/ 10 h 47"/>
                  <a:gd name="T66" fmla="*/ 1 w 150"/>
                  <a:gd name="T67" fmla="*/ 13 h 47"/>
                  <a:gd name="T68" fmla="*/ 17 w 150"/>
                  <a:gd name="T69" fmla="*/ 38 h 47"/>
                  <a:gd name="T70" fmla="*/ 46 w 150"/>
                  <a:gd name="T71" fmla="*/ 45 h 47"/>
                  <a:gd name="T72" fmla="*/ 49 w 150"/>
                  <a:gd name="T73" fmla="*/ 45 h 47"/>
                  <a:gd name="T74" fmla="*/ 102 w 150"/>
                  <a:gd name="T75" fmla="*/ 31 h 47"/>
                  <a:gd name="T76" fmla="*/ 141 w 150"/>
                  <a:gd name="T77" fmla="*/ 20 h 47"/>
                  <a:gd name="T78" fmla="*/ 148 w 150"/>
                  <a:gd name="T79" fmla="*/ 8 h 47"/>
                  <a:gd name="T80" fmla="*/ 147 w 150"/>
                  <a:gd name="T81" fmla="*/ 1 h 47"/>
                  <a:gd name="T82" fmla="*/ 148 w 150"/>
                  <a:gd name="T83" fmla="*/ 1 h 47"/>
                  <a:gd name="T84" fmla="*/ 148 w 150"/>
                  <a:gd name="T85" fmla="*/ 2 h 47"/>
                  <a:gd name="T86" fmla="*/ 148 w 150"/>
                  <a:gd name="T8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0" h="47">
                    <a:moveTo>
                      <a:pt x="148" y="1"/>
                    </a:move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50" y="4"/>
                      <a:pt x="150" y="8"/>
                    </a:cubicBezTo>
                    <a:cubicBezTo>
                      <a:pt x="150" y="13"/>
                      <a:pt x="148" y="19"/>
                      <a:pt x="142" y="21"/>
                    </a:cubicBezTo>
                    <a:cubicBezTo>
                      <a:pt x="131" y="25"/>
                      <a:pt x="111" y="30"/>
                      <a:pt x="103" y="33"/>
                    </a:cubicBezTo>
                    <a:cubicBezTo>
                      <a:pt x="94" y="36"/>
                      <a:pt x="65" y="46"/>
                      <a:pt x="49" y="47"/>
                    </a:cubicBezTo>
                    <a:cubicBezTo>
                      <a:pt x="48" y="47"/>
                      <a:pt x="47" y="47"/>
                      <a:pt x="46" y="47"/>
                    </a:cubicBezTo>
                    <a:cubicBezTo>
                      <a:pt x="37" y="47"/>
                      <a:pt x="26" y="45"/>
                      <a:pt x="17" y="40"/>
                    </a:cubicBezTo>
                    <a:cubicBezTo>
                      <a:pt x="7" y="35"/>
                      <a:pt x="0" y="26"/>
                      <a:pt x="0" y="13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128" y="4"/>
                      <a:pt x="128" y="4"/>
                      <a:pt x="128" y="4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8" y="1"/>
                      <a:pt x="148" y="1"/>
                      <a:pt x="148" y="1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39" y="3"/>
                      <a:pt x="139" y="3"/>
                      <a:pt x="139" y="3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1" y="12"/>
                      <a:pt x="1" y="13"/>
                    </a:cubicBezTo>
                    <a:cubicBezTo>
                      <a:pt x="1" y="26"/>
                      <a:pt x="8" y="33"/>
                      <a:pt x="17" y="38"/>
                    </a:cubicBezTo>
                    <a:cubicBezTo>
                      <a:pt x="26" y="43"/>
                      <a:pt x="38" y="45"/>
                      <a:pt x="46" y="45"/>
                    </a:cubicBezTo>
                    <a:cubicBezTo>
                      <a:pt x="47" y="45"/>
                      <a:pt x="48" y="45"/>
                      <a:pt x="49" y="45"/>
                    </a:cubicBezTo>
                    <a:cubicBezTo>
                      <a:pt x="64" y="44"/>
                      <a:pt x="94" y="35"/>
                      <a:pt x="102" y="31"/>
                    </a:cubicBezTo>
                    <a:cubicBezTo>
                      <a:pt x="110" y="28"/>
                      <a:pt x="130" y="24"/>
                      <a:pt x="141" y="20"/>
                    </a:cubicBezTo>
                    <a:cubicBezTo>
                      <a:pt x="147" y="18"/>
                      <a:pt x="148" y="13"/>
                      <a:pt x="148" y="8"/>
                    </a:cubicBezTo>
                    <a:cubicBezTo>
                      <a:pt x="148" y="4"/>
                      <a:pt x="147" y="1"/>
                      <a:pt x="147" y="1"/>
                    </a:cubicBezTo>
                    <a:cubicBezTo>
                      <a:pt x="148" y="1"/>
                      <a:pt x="148" y="1"/>
                      <a:pt x="148" y="1"/>
                    </a:cubicBezTo>
                    <a:cubicBezTo>
                      <a:pt x="148" y="2"/>
                      <a:pt x="148" y="2"/>
                      <a:pt x="148" y="2"/>
                    </a:cubicBezTo>
                    <a:cubicBezTo>
                      <a:pt x="148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77">
                <a:extLst>
                  <a:ext uri="{FF2B5EF4-FFF2-40B4-BE49-F238E27FC236}">
                    <a16:creationId xmlns:a16="http://schemas.microsoft.com/office/drawing/2014/main" xmlns="" id="{134BABA5-B5B0-49F7-A70A-6DB61DC227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12" y="7724"/>
                <a:ext cx="981" cy="472"/>
              </a:xfrm>
              <a:custGeom>
                <a:avLst/>
                <a:gdLst>
                  <a:gd name="T0" fmla="*/ 146 w 166"/>
                  <a:gd name="T1" fmla="*/ 5 h 80"/>
                  <a:gd name="T2" fmla="*/ 154 w 166"/>
                  <a:gd name="T3" fmla="*/ 14 h 80"/>
                  <a:gd name="T4" fmla="*/ 150 w 166"/>
                  <a:gd name="T5" fmla="*/ 50 h 80"/>
                  <a:gd name="T6" fmla="*/ 102 w 166"/>
                  <a:gd name="T7" fmla="*/ 63 h 80"/>
                  <a:gd name="T8" fmla="*/ 34 w 166"/>
                  <a:gd name="T9" fmla="*/ 73 h 80"/>
                  <a:gd name="T10" fmla="*/ 12 w 166"/>
                  <a:gd name="T11" fmla="*/ 30 h 80"/>
                  <a:gd name="T12" fmla="*/ 69 w 166"/>
                  <a:gd name="T13" fmla="*/ 5 h 80"/>
                  <a:gd name="T14" fmla="*/ 84 w 166"/>
                  <a:gd name="T15" fmla="*/ 6 h 80"/>
                  <a:gd name="T16" fmla="*/ 102 w 166"/>
                  <a:gd name="T17" fmla="*/ 10 h 80"/>
                  <a:gd name="T18" fmla="*/ 146 w 166"/>
                  <a:gd name="T1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80">
                    <a:moveTo>
                      <a:pt x="146" y="5"/>
                    </a:moveTo>
                    <a:cubicBezTo>
                      <a:pt x="146" y="5"/>
                      <a:pt x="153" y="7"/>
                      <a:pt x="154" y="14"/>
                    </a:cubicBezTo>
                    <a:cubicBezTo>
                      <a:pt x="155" y="21"/>
                      <a:pt x="166" y="46"/>
                      <a:pt x="150" y="50"/>
                    </a:cubicBezTo>
                    <a:cubicBezTo>
                      <a:pt x="135" y="53"/>
                      <a:pt x="111" y="60"/>
                      <a:pt x="102" y="63"/>
                    </a:cubicBezTo>
                    <a:cubicBezTo>
                      <a:pt x="93" y="66"/>
                      <a:pt x="47" y="80"/>
                      <a:pt x="34" y="73"/>
                    </a:cubicBezTo>
                    <a:cubicBezTo>
                      <a:pt x="22" y="66"/>
                      <a:pt x="0" y="51"/>
                      <a:pt x="12" y="30"/>
                    </a:cubicBezTo>
                    <a:cubicBezTo>
                      <a:pt x="25" y="8"/>
                      <a:pt x="60" y="4"/>
                      <a:pt x="69" y="5"/>
                    </a:cubicBezTo>
                    <a:cubicBezTo>
                      <a:pt x="69" y="5"/>
                      <a:pt x="77" y="1"/>
                      <a:pt x="84" y="6"/>
                    </a:cubicBezTo>
                    <a:cubicBezTo>
                      <a:pt x="90" y="12"/>
                      <a:pt x="99" y="10"/>
                      <a:pt x="102" y="10"/>
                    </a:cubicBezTo>
                    <a:cubicBezTo>
                      <a:pt x="105" y="10"/>
                      <a:pt x="127" y="0"/>
                      <a:pt x="146" y="5"/>
                    </a:cubicBezTo>
                    <a:close/>
                  </a:path>
                </a:pathLst>
              </a:custGeom>
              <a:solidFill>
                <a:srgbClr val="69A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76">
                <a:extLst>
                  <a:ext uri="{FF2B5EF4-FFF2-40B4-BE49-F238E27FC236}">
                    <a16:creationId xmlns:a16="http://schemas.microsoft.com/office/drawing/2014/main" xmlns="" id="{FB3BC884-395E-484B-9022-3E4C73D964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0" y="7736"/>
                <a:ext cx="891" cy="436"/>
              </a:xfrm>
              <a:custGeom>
                <a:avLst/>
                <a:gdLst>
                  <a:gd name="T0" fmla="*/ 138 w 151"/>
                  <a:gd name="T1" fmla="*/ 3 h 74"/>
                  <a:gd name="T2" fmla="*/ 139 w 151"/>
                  <a:gd name="T3" fmla="*/ 2 h 74"/>
                  <a:gd name="T4" fmla="*/ 147 w 151"/>
                  <a:gd name="T5" fmla="*/ 12 h 74"/>
                  <a:gd name="T6" fmla="*/ 151 w 151"/>
                  <a:gd name="T7" fmla="*/ 35 h 74"/>
                  <a:gd name="T8" fmla="*/ 142 w 151"/>
                  <a:gd name="T9" fmla="*/ 48 h 74"/>
                  <a:gd name="T10" fmla="*/ 94 w 151"/>
                  <a:gd name="T11" fmla="*/ 62 h 74"/>
                  <a:gd name="T12" fmla="*/ 37 w 151"/>
                  <a:gd name="T13" fmla="*/ 74 h 74"/>
                  <a:gd name="T14" fmla="*/ 26 w 151"/>
                  <a:gd name="T15" fmla="*/ 72 h 74"/>
                  <a:gd name="T16" fmla="*/ 0 w 151"/>
                  <a:gd name="T17" fmla="*/ 40 h 74"/>
                  <a:gd name="T18" fmla="*/ 4 w 151"/>
                  <a:gd name="T19" fmla="*/ 27 h 74"/>
                  <a:gd name="T20" fmla="*/ 57 w 151"/>
                  <a:gd name="T21" fmla="*/ 2 h 74"/>
                  <a:gd name="T22" fmla="*/ 61 w 151"/>
                  <a:gd name="T23" fmla="*/ 2 h 74"/>
                  <a:gd name="T24" fmla="*/ 61 w 151"/>
                  <a:gd name="T25" fmla="*/ 3 h 74"/>
                  <a:gd name="T26" fmla="*/ 61 w 151"/>
                  <a:gd name="T27" fmla="*/ 2 h 74"/>
                  <a:gd name="T28" fmla="*/ 68 w 151"/>
                  <a:gd name="T29" fmla="*/ 1 h 74"/>
                  <a:gd name="T30" fmla="*/ 76 w 151"/>
                  <a:gd name="T31" fmla="*/ 4 h 74"/>
                  <a:gd name="T32" fmla="*/ 87 w 151"/>
                  <a:gd name="T33" fmla="*/ 7 h 74"/>
                  <a:gd name="T34" fmla="*/ 94 w 151"/>
                  <a:gd name="T35" fmla="*/ 7 h 74"/>
                  <a:gd name="T36" fmla="*/ 105 w 151"/>
                  <a:gd name="T37" fmla="*/ 4 h 74"/>
                  <a:gd name="T38" fmla="*/ 127 w 151"/>
                  <a:gd name="T39" fmla="*/ 0 h 74"/>
                  <a:gd name="T40" fmla="*/ 138 w 151"/>
                  <a:gd name="T41" fmla="*/ 2 h 74"/>
                  <a:gd name="T42" fmla="*/ 138 w 151"/>
                  <a:gd name="T43" fmla="*/ 2 h 74"/>
                  <a:gd name="T44" fmla="*/ 139 w 151"/>
                  <a:gd name="T45" fmla="*/ 2 h 74"/>
                  <a:gd name="T46" fmla="*/ 138 w 151"/>
                  <a:gd name="T47" fmla="*/ 3 h 74"/>
                  <a:gd name="T48" fmla="*/ 138 w 151"/>
                  <a:gd name="T49" fmla="*/ 4 h 74"/>
                  <a:gd name="T50" fmla="*/ 127 w 151"/>
                  <a:gd name="T51" fmla="*/ 2 h 74"/>
                  <a:gd name="T52" fmla="*/ 106 w 151"/>
                  <a:gd name="T53" fmla="*/ 5 h 74"/>
                  <a:gd name="T54" fmla="*/ 94 w 151"/>
                  <a:gd name="T55" fmla="*/ 9 h 74"/>
                  <a:gd name="T56" fmla="*/ 87 w 151"/>
                  <a:gd name="T57" fmla="*/ 9 h 74"/>
                  <a:gd name="T58" fmla="*/ 75 w 151"/>
                  <a:gd name="T59" fmla="*/ 5 h 74"/>
                  <a:gd name="T60" fmla="*/ 68 w 151"/>
                  <a:gd name="T61" fmla="*/ 2 h 74"/>
                  <a:gd name="T62" fmla="*/ 64 w 151"/>
                  <a:gd name="T63" fmla="*/ 3 h 74"/>
                  <a:gd name="T64" fmla="*/ 62 w 151"/>
                  <a:gd name="T65" fmla="*/ 4 h 74"/>
                  <a:gd name="T66" fmla="*/ 61 w 151"/>
                  <a:gd name="T67" fmla="*/ 4 h 74"/>
                  <a:gd name="T68" fmla="*/ 61 w 151"/>
                  <a:gd name="T69" fmla="*/ 4 h 74"/>
                  <a:gd name="T70" fmla="*/ 57 w 151"/>
                  <a:gd name="T71" fmla="*/ 4 h 74"/>
                  <a:gd name="T72" fmla="*/ 5 w 151"/>
                  <a:gd name="T73" fmla="*/ 28 h 74"/>
                  <a:gd name="T74" fmla="*/ 2 w 151"/>
                  <a:gd name="T75" fmla="*/ 40 h 74"/>
                  <a:gd name="T76" fmla="*/ 27 w 151"/>
                  <a:gd name="T77" fmla="*/ 70 h 74"/>
                  <a:gd name="T78" fmla="*/ 37 w 151"/>
                  <a:gd name="T79" fmla="*/ 72 h 74"/>
                  <a:gd name="T80" fmla="*/ 94 w 151"/>
                  <a:gd name="T81" fmla="*/ 60 h 74"/>
                  <a:gd name="T82" fmla="*/ 142 w 151"/>
                  <a:gd name="T83" fmla="*/ 47 h 74"/>
                  <a:gd name="T84" fmla="*/ 150 w 151"/>
                  <a:gd name="T85" fmla="*/ 35 h 74"/>
                  <a:gd name="T86" fmla="*/ 145 w 151"/>
                  <a:gd name="T87" fmla="*/ 12 h 74"/>
                  <a:gd name="T88" fmla="*/ 141 w 151"/>
                  <a:gd name="T89" fmla="*/ 6 h 74"/>
                  <a:gd name="T90" fmla="*/ 139 w 151"/>
                  <a:gd name="T91" fmla="*/ 4 h 74"/>
                  <a:gd name="T92" fmla="*/ 138 w 151"/>
                  <a:gd name="T93" fmla="*/ 4 h 74"/>
                  <a:gd name="T94" fmla="*/ 138 w 151"/>
                  <a:gd name="T95" fmla="*/ 3 h 74"/>
                  <a:gd name="T96" fmla="*/ 138 w 151"/>
                  <a:gd name="T97" fmla="*/ 4 h 74"/>
                  <a:gd name="T98" fmla="*/ 138 w 151"/>
                  <a:gd name="T99" fmla="*/ 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1" h="74">
                    <a:moveTo>
                      <a:pt x="138" y="3"/>
                    </a:moveTo>
                    <a:cubicBezTo>
                      <a:pt x="139" y="2"/>
                      <a:pt x="139" y="2"/>
                      <a:pt x="139" y="2"/>
                    </a:cubicBezTo>
                    <a:cubicBezTo>
                      <a:pt x="139" y="2"/>
                      <a:pt x="146" y="5"/>
                      <a:pt x="147" y="12"/>
                    </a:cubicBezTo>
                    <a:cubicBezTo>
                      <a:pt x="147" y="16"/>
                      <a:pt x="151" y="26"/>
                      <a:pt x="151" y="35"/>
                    </a:cubicBezTo>
                    <a:cubicBezTo>
                      <a:pt x="151" y="41"/>
                      <a:pt x="149" y="47"/>
                      <a:pt x="142" y="48"/>
                    </a:cubicBezTo>
                    <a:cubicBezTo>
                      <a:pt x="127" y="52"/>
                      <a:pt x="104" y="59"/>
                      <a:pt x="94" y="62"/>
                    </a:cubicBezTo>
                    <a:cubicBezTo>
                      <a:pt x="87" y="64"/>
                      <a:pt x="55" y="74"/>
                      <a:pt x="37" y="74"/>
                    </a:cubicBezTo>
                    <a:cubicBezTo>
                      <a:pt x="32" y="74"/>
                      <a:pt x="29" y="73"/>
                      <a:pt x="26" y="72"/>
                    </a:cubicBezTo>
                    <a:cubicBezTo>
                      <a:pt x="16" y="67"/>
                      <a:pt x="0" y="56"/>
                      <a:pt x="0" y="40"/>
                    </a:cubicBezTo>
                    <a:cubicBezTo>
                      <a:pt x="0" y="36"/>
                      <a:pt x="1" y="32"/>
                      <a:pt x="4" y="27"/>
                    </a:cubicBezTo>
                    <a:cubicBezTo>
                      <a:pt x="15" y="8"/>
                      <a:pt x="43" y="2"/>
                      <a:pt x="57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4" y="1"/>
                      <a:pt x="68" y="1"/>
                    </a:cubicBezTo>
                    <a:cubicBezTo>
                      <a:pt x="71" y="1"/>
                      <a:pt x="74" y="1"/>
                      <a:pt x="76" y="4"/>
                    </a:cubicBezTo>
                    <a:cubicBezTo>
                      <a:pt x="79" y="7"/>
                      <a:pt x="83" y="7"/>
                      <a:pt x="87" y="7"/>
                    </a:cubicBezTo>
                    <a:cubicBezTo>
                      <a:pt x="90" y="7"/>
                      <a:pt x="92" y="7"/>
                      <a:pt x="94" y="7"/>
                    </a:cubicBezTo>
                    <a:cubicBezTo>
                      <a:pt x="95" y="7"/>
                      <a:pt x="99" y="5"/>
                      <a:pt x="105" y="4"/>
                    </a:cubicBezTo>
                    <a:cubicBezTo>
                      <a:pt x="111" y="2"/>
                      <a:pt x="119" y="0"/>
                      <a:pt x="127" y="0"/>
                    </a:cubicBezTo>
                    <a:cubicBezTo>
                      <a:pt x="131" y="0"/>
                      <a:pt x="135" y="1"/>
                      <a:pt x="138" y="2"/>
                    </a:cubicBezTo>
                    <a:cubicBezTo>
                      <a:pt x="138" y="2"/>
                      <a:pt x="138" y="2"/>
                      <a:pt x="138" y="2"/>
                    </a:cubicBezTo>
                    <a:cubicBezTo>
                      <a:pt x="139" y="2"/>
                      <a:pt x="139" y="2"/>
                      <a:pt x="139" y="2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4" y="3"/>
                      <a:pt x="131" y="2"/>
                      <a:pt x="127" y="2"/>
                    </a:cubicBezTo>
                    <a:cubicBezTo>
                      <a:pt x="119" y="2"/>
                      <a:pt x="112" y="4"/>
                      <a:pt x="106" y="5"/>
                    </a:cubicBezTo>
                    <a:cubicBezTo>
                      <a:pt x="100" y="7"/>
                      <a:pt x="96" y="9"/>
                      <a:pt x="94" y="9"/>
                    </a:cubicBezTo>
                    <a:cubicBezTo>
                      <a:pt x="93" y="9"/>
                      <a:pt x="90" y="9"/>
                      <a:pt x="87" y="9"/>
                    </a:cubicBezTo>
                    <a:cubicBezTo>
                      <a:pt x="83" y="9"/>
                      <a:pt x="79" y="8"/>
                      <a:pt x="75" y="5"/>
                    </a:cubicBezTo>
                    <a:cubicBezTo>
                      <a:pt x="73" y="3"/>
                      <a:pt x="70" y="2"/>
                      <a:pt x="68" y="2"/>
                    </a:cubicBezTo>
                    <a:cubicBezTo>
                      <a:pt x="66" y="2"/>
                      <a:pt x="65" y="3"/>
                      <a:pt x="64" y="3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4"/>
                      <a:pt x="59" y="4"/>
                      <a:pt x="57" y="4"/>
                    </a:cubicBezTo>
                    <a:cubicBezTo>
                      <a:pt x="44" y="4"/>
                      <a:pt x="15" y="10"/>
                      <a:pt x="5" y="28"/>
                    </a:cubicBezTo>
                    <a:cubicBezTo>
                      <a:pt x="3" y="32"/>
                      <a:pt x="2" y="36"/>
                      <a:pt x="2" y="40"/>
                    </a:cubicBezTo>
                    <a:cubicBezTo>
                      <a:pt x="2" y="54"/>
                      <a:pt x="17" y="65"/>
                      <a:pt x="27" y="70"/>
                    </a:cubicBezTo>
                    <a:cubicBezTo>
                      <a:pt x="29" y="72"/>
                      <a:pt x="32" y="72"/>
                      <a:pt x="37" y="72"/>
                    </a:cubicBezTo>
                    <a:cubicBezTo>
                      <a:pt x="55" y="72"/>
                      <a:pt x="86" y="62"/>
                      <a:pt x="94" y="60"/>
                    </a:cubicBezTo>
                    <a:cubicBezTo>
                      <a:pt x="103" y="57"/>
                      <a:pt x="126" y="50"/>
                      <a:pt x="142" y="47"/>
                    </a:cubicBezTo>
                    <a:cubicBezTo>
                      <a:pt x="148" y="45"/>
                      <a:pt x="149" y="41"/>
                      <a:pt x="150" y="35"/>
                    </a:cubicBezTo>
                    <a:cubicBezTo>
                      <a:pt x="150" y="26"/>
                      <a:pt x="146" y="16"/>
                      <a:pt x="145" y="12"/>
                    </a:cubicBezTo>
                    <a:cubicBezTo>
                      <a:pt x="145" y="9"/>
                      <a:pt x="143" y="7"/>
                      <a:pt x="141" y="6"/>
                    </a:cubicBezTo>
                    <a:cubicBezTo>
                      <a:pt x="140" y="5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8" y="3"/>
                      <a:pt x="138" y="3"/>
                      <a:pt x="138" y="3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8" y="3"/>
                      <a:pt x="138" y="3"/>
                      <a:pt x="138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75">
                <a:extLst>
                  <a:ext uri="{FF2B5EF4-FFF2-40B4-BE49-F238E27FC236}">
                    <a16:creationId xmlns:a16="http://schemas.microsoft.com/office/drawing/2014/main" xmlns="" id="{C5BC8F23-191D-4CB7-B9E2-ABE41E2C4C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37" y="7753"/>
                <a:ext cx="384" cy="201"/>
              </a:xfrm>
              <a:custGeom>
                <a:avLst/>
                <a:gdLst>
                  <a:gd name="T0" fmla="*/ 65 w 65"/>
                  <a:gd name="T1" fmla="*/ 34 h 34"/>
                  <a:gd name="T2" fmla="*/ 0 w 65"/>
                  <a:gd name="T3" fmla="*/ 14 h 34"/>
                  <a:gd name="T4" fmla="*/ 65 w 65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" h="34">
                    <a:moveTo>
                      <a:pt x="65" y="34"/>
                    </a:moveTo>
                    <a:cubicBezTo>
                      <a:pt x="65" y="34"/>
                      <a:pt x="46" y="0"/>
                      <a:pt x="0" y="14"/>
                    </a:cubicBezTo>
                    <a:cubicBezTo>
                      <a:pt x="0" y="14"/>
                      <a:pt x="36" y="10"/>
                      <a:pt x="65" y="3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4">
                <a:extLst>
                  <a:ext uri="{FF2B5EF4-FFF2-40B4-BE49-F238E27FC236}">
                    <a16:creationId xmlns:a16="http://schemas.microsoft.com/office/drawing/2014/main" xmlns="" id="{79B3905E-36E5-4FB4-A508-5DD6638F10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56" y="7152"/>
                <a:ext cx="242" cy="719"/>
              </a:xfrm>
              <a:custGeom>
                <a:avLst/>
                <a:gdLst>
                  <a:gd name="T0" fmla="*/ 39 w 41"/>
                  <a:gd name="T1" fmla="*/ 6 h 122"/>
                  <a:gd name="T2" fmla="*/ 2 w 41"/>
                  <a:gd name="T3" fmla="*/ 0 h 122"/>
                  <a:gd name="T4" fmla="*/ 0 w 41"/>
                  <a:gd name="T5" fmla="*/ 112 h 122"/>
                  <a:gd name="T6" fmla="*/ 38 w 41"/>
                  <a:gd name="T7" fmla="*/ 111 h 122"/>
                  <a:gd name="T8" fmla="*/ 39 w 41"/>
                  <a:gd name="T9" fmla="*/ 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2">
                    <a:moveTo>
                      <a:pt x="39" y="6"/>
                    </a:moveTo>
                    <a:cubicBezTo>
                      <a:pt x="39" y="6"/>
                      <a:pt x="14" y="2"/>
                      <a:pt x="2" y="0"/>
                    </a:cubicBezTo>
                    <a:cubicBezTo>
                      <a:pt x="2" y="0"/>
                      <a:pt x="5" y="103"/>
                      <a:pt x="0" y="112"/>
                    </a:cubicBezTo>
                    <a:cubicBezTo>
                      <a:pt x="0" y="112"/>
                      <a:pt x="29" y="122"/>
                      <a:pt x="38" y="111"/>
                    </a:cubicBezTo>
                    <a:cubicBezTo>
                      <a:pt x="38" y="111"/>
                      <a:pt x="41" y="41"/>
                      <a:pt x="39" y="6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3">
                <a:extLst>
                  <a:ext uri="{FF2B5EF4-FFF2-40B4-BE49-F238E27FC236}">
                    <a16:creationId xmlns:a16="http://schemas.microsoft.com/office/drawing/2014/main" xmlns="" id="{CCEB004B-12EC-4E1A-B904-3AEC4D8EF6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44" y="7146"/>
                <a:ext cx="260" cy="719"/>
              </a:xfrm>
              <a:custGeom>
                <a:avLst/>
                <a:gdLst>
                  <a:gd name="T0" fmla="*/ 41 w 44"/>
                  <a:gd name="T1" fmla="*/ 7 h 122"/>
                  <a:gd name="T2" fmla="*/ 41 w 44"/>
                  <a:gd name="T3" fmla="*/ 6 h 122"/>
                  <a:gd name="T4" fmla="*/ 4 w 44"/>
                  <a:gd name="T5" fmla="*/ 0 h 122"/>
                  <a:gd name="T6" fmla="*/ 3 w 44"/>
                  <a:gd name="T7" fmla="*/ 0 h 122"/>
                  <a:gd name="T8" fmla="*/ 3 w 44"/>
                  <a:gd name="T9" fmla="*/ 1 h 122"/>
                  <a:gd name="T10" fmla="*/ 3 w 44"/>
                  <a:gd name="T11" fmla="*/ 17 h 122"/>
                  <a:gd name="T12" fmla="*/ 4 w 44"/>
                  <a:gd name="T13" fmla="*/ 74 h 122"/>
                  <a:gd name="T14" fmla="*/ 3 w 44"/>
                  <a:gd name="T15" fmla="*/ 99 h 122"/>
                  <a:gd name="T16" fmla="*/ 1 w 44"/>
                  <a:gd name="T17" fmla="*/ 113 h 122"/>
                  <a:gd name="T18" fmla="*/ 0 w 44"/>
                  <a:gd name="T19" fmla="*/ 114 h 122"/>
                  <a:gd name="T20" fmla="*/ 2 w 44"/>
                  <a:gd name="T21" fmla="*/ 114 h 122"/>
                  <a:gd name="T22" fmla="*/ 37 w 44"/>
                  <a:gd name="T23" fmla="*/ 116 h 122"/>
                  <a:gd name="T24" fmla="*/ 41 w 44"/>
                  <a:gd name="T25" fmla="*/ 112 h 122"/>
                  <a:gd name="T26" fmla="*/ 41 w 44"/>
                  <a:gd name="T27" fmla="*/ 112 h 122"/>
                  <a:gd name="T28" fmla="*/ 41 w 44"/>
                  <a:gd name="T29" fmla="*/ 112 h 122"/>
                  <a:gd name="T30" fmla="*/ 42 w 44"/>
                  <a:gd name="T31" fmla="*/ 7 h 122"/>
                  <a:gd name="T32" fmla="*/ 42 w 44"/>
                  <a:gd name="T33" fmla="*/ 6 h 122"/>
                  <a:gd name="T34" fmla="*/ 41 w 44"/>
                  <a:gd name="T35" fmla="*/ 6 h 122"/>
                  <a:gd name="T36" fmla="*/ 41 w 44"/>
                  <a:gd name="T37" fmla="*/ 7 h 122"/>
                  <a:gd name="T38" fmla="*/ 40 w 44"/>
                  <a:gd name="T39" fmla="*/ 7 h 122"/>
                  <a:gd name="T40" fmla="*/ 41 w 44"/>
                  <a:gd name="T41" fmla="*/ 72 h 122"/>
                  <a:gd name="T42" fmla="*/ 40 w 44"/>
                  <a:gd name="T43" fmla="*/ 112 h 122"/>
                  <a:gd name="T44" fmla="*/ 40 w 44"/>
                  <a:gd name="T45" fmla="*/ 112 h 122"/>
                  <a:gd name="T46" fmla="*/ 40 w 44"/>
                  <a:gd name="T47" fmla="*/ 111 h 122"/>
                  <a:gd name="T48" fmla="*/ 36 w 44"/>
                  <a:gd name="T49" fmla="*/ 114 h 122"/>
                  <a:gd name="T50" fmla="*/ 15 w 44"/>
                  <a:gd name="T51" fmla="*/ 115 h 122"/>
                  <a:gd name="T52" fmla="*/ 6 w 44"/>
                  <a:gd name="T53" fmla="*/ 113 h 122"/>
                  <a:gd name="T54" fmla="*/ 2 w 44"/>
                  <a:gd name="T55" fmla="*/ 112 h 122"/>
                  <a:gd name="T56" fmla="*/ 2 w 44"/>
                  <a:gd name="T57" fmla="*/ 113 h 122"/>
                  <a:gd name="T58" fmla="*/ 3 w 44"/>
                  <a:gd name="T59" fmla="*/ 113 h 122"/>
                  <a:gd name="T60" fmla="*/ 4 w 44"/>
                  <a:gd name="T61" fmla="*/ 106 h 122"/>
                  <a:gd name="T62" fmla="*/ 5 w 44"/>
                  <a:gd name="T63" fmla="*/ 1 h 122"/>
                  <a:gd name="T64" fmla="*/ 4 w 44"/>
                  <a:gd name="T65" fmla="*/ 1 h 122"/>
                  <a:gd name="T66" fmla="*/ 4 w 44"/>
                  <a:gd name="T67" fmla="*/ 2 h 122"/>
                  <a:gd name="T68" fmla="*/ 41 w 44"/>
                  <a:gd name="T69" fmla="*/ 8 h 122"/>
                  <a:gd name="T70" fmla="*/ 41 w 44"/>
                  <a:gd name="T71" fmla="*/ 7 h 122"/>
                  <a:gd name="T72" fmla="*/ 40 w 44"/>
                  <a:gd name="T73" fmla="*/ 7 h 122"/>
                  <a:gd name="T74" fmla="*/ 41 w 44"/>
                  <a:gd name="T75" fmla="*/ 7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122">
                    <a:moveTo>
                      <a:pt x="41" y="7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16" y="2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8"/>
                      <a:pt x="3" y="17"/>
                    </a:cubicBezTo>
                    <a:cubicBezTo>
                      <a:pt x="4" y="32"/>
                      <a:pt x="4" y="54"/>
                      <a:pt x="4" y="74"/>
                    </a:cubicBezTo>
                    <a:cubicBezTo>
                      <a:pt x="4" y="83"/>
                      <a:pt x="3" y="92"/>
                      <a:pt x="3" y="99"/>
                    </a:cubicBezTo>
                    <a:cubicBezTo>
                      <a:pt x="3" y="106"/>
                      <a:pt x="2" y="111"/>
                      <a:pt x="1" y="113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2" y="114"/>
                      <a:pt x="24" y="122"/>
                      <a:pt x="37" y="116"/>
                    </a:cubicBezTo>
                    <a:cubicBezTo>
                      <a:pt x="38" y="115"/>
                      <a:pt x="40" y="114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4" y="42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24"/>
                      <a:pt x="41" y="50"/>
                      <a:pt x="41" y="72"/>
                    </a:cubicBezTo>
                    <a:cubicBezTo>
                      <a:pt x="40" y="94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2"/>
                      <a:pt x="37" y="113"/>
                      <a:pt x="36" y="114"/>
                    </a:cubicBezTo>
                    <a:cubicBezTo>
                      <a:pt x="30" y="117"/>
                      <a:pt x="22" y="117"/>
                      <a:pt x="15" y="115"/>
                    </a:cubicBezTo>
                    <a:cubicBezTo>
                      <a:pt x="11" y="115"/>
                      <a:pt x="8" y="114"/>
                      <a:pt x="6" y="113"/>
                    </a:cubicBezTo>
                    <a:cubicBezTo>
                      <a:pt x="4" y="113"/>
                      <a:pt x="2" y="112"/>
                      <a:pt x="2" y="112"/>
                    </a:cubicBezTo>
                    <a:cubicBezTo>
                      <a:pt x="2" y="113"/>
                      <a:pt x="2" y="113"/>
                      <a:pt x="2" y="113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3" y="112"/>
                      <a:pt x="4" y="109"/>
                      <a:pt x="4" y="106"/>
                    </a:cubicBezTo>
                    <a:cubicBezTo>
                      <a:pt x="7" y="8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6" y="4"/>
                      <a:pt x="41" y="8"/>
                      <a:pt x="41" y="8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2">
                <a:extLst>
                  <a:ext uri="{FF2B5EF4-FFF2-40B4-BE49-F238E27FC236}">
                    <a16:creationId xmlns:a16="http://schemas.microsoft.com/office/drawing/2014/main" xmlns="" id="{DC4BF927-F227-4505-99B8-A4A7C74DD0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79" y="7753"/>
                <a:ext cx="307" cy="160"/>
              </a:xfrm>
              <a:custGeom>
                <a:avLst/>
                <a:gdLst>
                  <a:gd name="T0" fmla="*/ 47 w 52"/>
                  <a:gd name="T1" fmla="*/ 0 h 27"/>
                  <a:gd name="T2" fmla="*/ 30 w 52"/>
                  <a:gd name="T3" fmla="*/ 17 h 27"/>
                  <a:gd name="T4" fmla="*/ 0 w 52"/>
                  <a:gd name="T5" fmla="*/ 13 h 27"/>
                  <a:gd name="T6" fmla="*/ 32 w 52"/>
                  <a:gd name="T7" fmla="*/ 22 h 27"/>
                  <a:gd name="T8" fmla="*/ 47 w 52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7">
                    <a:moveTo>
                      <a:pt x="47" y="0"/>
                    </a:moveTo>
                    <a:cubicBezTo>
                      <a:pt x="47" y="0"/>
                      <a:pt x="50" y="14"/>
                      <a:pt x="30" y="17"/>
                    </a:cubicBezTo>
                    <a:cubicBezTo>
                      <a:pt x="9" y="21"/>
                      <a:pt x="0" y="13"/>
                      <a:pt x="0" y="13"/>
                    </a:cubicBezTo>
                    <a:cubicBezTo>
                      <a:pt x="0" y="13"/>
                      <a:pt x="11" y="27"/>
                      <a:pt x="32" y="22"/>
                    </a:cubicBezTo>
                    <a:cubicBezTo>
                      <a:pt x="52" y="16"/>
                      <a:pt x="48" y="3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71">
                <a:extLst>
                  <a:ext uri="{FF2B5EF4-FFF2-40B4-BE49-F238E27FC236}">
                    <a16:creationId xmlns:a16="http://schemas.microsoft.com/office/drawing/2014/main" xmlns="" id="{4193C38C-ED83-499B-B9A1-D8CAA2D04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36" y="6096"/>
                <a:ext cx="1807" cy="1156"/>
              </a:xfrm>
              <a:custGeom>
                <a:avLst/>
                <a:gdLst>
                  <a:gd name="T0" fmla="*/ 45 w 306"/>
                  <a:gd name="T1" fmla="*/ 28 h 196"/>
                  <a:gd name="T2" fmla="*/ 41 w 306"/>
                  <a:gd name="T3" fmla="*/ 35 h 196"/>
                  <a:gd name="T4" fmla="*/ 20 w 306"/>
                  <a:gd name="T5" fmla="*/ 122 h 196"/>
                  <a:gd name="T6" fmla="*/ 37 w 306"/>
                  <a:gd name="T7" fmla="*/ 187 h 196"/>
                  <a:gd name="T8" fmla="*/ 156 w 306"/>
                  <a:gd name="T9" fmla="*/ 186 h 196"/>
                  <a:gd name="T10" fmla="*/ 160 w 306"/>
                  <a:gd name="T11" fmla="*/ 145 h 196"/>
                  <a:gd name="T12" fmla="*/ 175 w 306"/>
                  <a:gd name="T13" fmla="*/ 191 h 196"/>
                  <a:gd name="T14" fmla="*/ 225 w 306"/>
                  <a:gd name="T15" fmla="*/ 192 h 196"/>
                  <a:gd name="T16" fmla="*/ 304 w 306"/>
                  <a:gd name="T17" fmla="*/ 161 h 196"/>
                  <a:gd name="T18" fmla="*/ 264 w 306"/>
                  <a:gd name="T19" fmla="*/ 9 h 196"/>
                  <a:gd name="T20" fmla="*/ 260 w 306"/>
                  <a:gd name="T21" fmla="*/ 0 h 196"/>
                  <a:gd name="T22" fmla="*/ 241 w 306"/>
                  <a:gd name="T23" fmla="*/ 11 h 196"/>
                  <a:gd name="T24" fmla="*/ 229 w 306"/>
                  <a:gd name="T25" fmla="*/ 32 h 196"/>
                  <a:gd name="T26" fmla="*/ 160 w 306"/>
                  <a:gd name="T27" fmla="*/ 54 h 196"/>
                  <a:gd name="T28" fmla="*/ 107 w 306"/>
                  <a:gd name="T29" fmla="*/ 51 h 196"/>
                  <a:gd name="T30" fmla="*/ 45 w 306"/>
                  <a:gd name="T31" fmla="*/ 28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6" h="196">
                    <a:moveTo>
                      <a:pt x="45" y="28"/>
                    </a:moveTo>
                    <a:cubicBezTo>
                      <a:pt x="41" y="35"/>
                      <a:pt x="41" y="35"/>
                      <a:pt x="41" y="35"/>
                    </a:cubicBezTo>
                    <a:cubicBezTo>
                      <a:pt x="41" y="35"/>
                      <a:pt x="25" y="100"/>
                      <a:pt x="20" y="122"/>
                    </a:cubicBezTo>
                    <a:cubicBezTo>
                      <a:pt x="14" y="145"/>
                      <a:pt x="0" y="182"/>
                      <a:pt x="37" y="187"/>
                    </a:cubicBezTo>
                    <a:cubicBezTo>
                      <a:pt x="73" y="193"/>
                      <a:pt x="154" y="196"/>
                      <a:pt x="156" y="186"/>
                    </a:cubicBezTo>
                    <a:cubicBezTo>
                      <a:pt x="159" y="177"/>
                      <a:pt x="160" y="145"/>
                      <a:pt x="160" y="145"/>
                    </a:cubicBezTo>
                    <a:cubicBezTo>
                      <a:pt x="160" y="145"/>
                      <a:pt x="164" y="186"/>
                      <a:pt x="175" y="191"/>
                    </a:cubicBezTo>
                    <a:cubicBezTo>
                      <a:pt x="185" y="195"/>
                      <a:pt x="202" y="194"/>
                      <a:pt x="225" y="192"/>
                    </a:cubicBezTo>
                    <a:cubicBezTo>
                      <a:pt x="247" y="189"/>
                      <a:pt x="306" y="194"/>
                      <a:pt x="304" y="161"/>
                    </a:cubicBezTo>
                    <a:cubicBezTo>
                      <a:pt x="302" y="127"/>
                      <a:pt x="278" y="28"/>
                      <a:pt x="264" y="9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41" y="11"/>
                      <a:pt x="241" y="11"/>
                      <a:pt x="241" y="11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160" y="54"/>
                      <a:pt x="160" y="54"/>
                      <a:pt x="160" y="54"/>
                    </a:cubicBezTo>
                    <a:cubicBezTo>
                      <a:pt x="107" y="51"/>
                      <a:pt x="107" y="51"/>
                      <a:pt x="107" y="51"/>
                    </a:cubicBezTo>
                    <a:cubicBezTo>
                      <a:pt x="45" y="28"/>
                      <a:pt x="45" y="28"/>
                      <a:pt x="45" y="28"/>
                    </a:cubicBezTo>
                    <a:close/>
                  </a:path>
                </a:pathLst>
              </a:custGeom>
              <a:solidFill>
                <a:srgbClr val="279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9">
                <a:extLst>
                  <a:ext uri="{FF2B5EF4-FFF2-40B4-BE49-F238E27FC236}">
                    <a16:creationId xmlns:a16="http://schemas.microsoft.com/office/drawing/2014/main" xmlns="" id="{A4AE7017-A8D6-46DE-8F0F-A3A40930D6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07" y="5512"/>
                <a:ext cx="561" cy="867"/>
              </a:xfrm>
              <a:custGeom>
                <a:avLst/>
                <a:gdLst>
                  <a:gd name="T0" fmla="*/ 1 w 95"/>
                  <a:gd name="T1" fmla="*/ 93 h 147"/>
                  <a:gd name="T2" fmla="*/ 53 w 95"/>
                  <a:gd name="T3" fmla="*/ 58 h 147"/>
                  <a:gd name="T4" fmla="*/ 17 w 95"/>
                  <a:gd name="T5" fmla="*/ 16 h 147"/>
                  <a:gd name="T6" fmla="*/ 53 w 95"/>
                  <a:gd name="T7" fmla="*/ 0 h 147"/>
                  <a:gd name="T8" fmla="*/ 95 w 95"/>
                  <a:gd name="T9" fmla="*/ 48 h 147"/>
                  <a:gd name="T10" fmla="*/ 78 w 95"/>
                  <a:gd name="T11" fmla="*/ 77 h 147"/>
                  <a:gd name="T12" fmla="*/ 40 w 95"/>
                  <a:gd name="T13" fmla="*/ 95 h 147"/>
                  <a:gd name="T14" fmla="*/ 41 w 95"/>
                  <a:gd name="T15" fmla="*/ 98 h 147"/>
                  <a:gd name="T16" fmla="*/ 70 w 95"/>
                  <a:gd name="T17" fmla="*/ 113 h 147"/>
                  <a:gd name="T18" fmla="*/ 81 w 95"/>
                  <a:gd name="T19" fmla="*/ 99 h 147"/>
                  <a:gd name="T20" fmla="*/ 82 w 95"/>
                  <a:gd name="T21" fmla="*/ 106 h 147"/>
                  <a:gd name="T22" fmla="*/ 92 w 95"/>
                  <a:gd name="T23" fmla="*/ 108 h 147"/>
                  <a:gd name="T24" fmla="*/ 86 w 95"/>
                  <a:gd name="T25" fmla="*/ 116 h 147"/>
                  <a:gd name="T26" fmla="*/ 83 w 95"/>
                  <a:gd name="T27" fmla="*/ 126 h 147"/>
                  <a:gd name="T28" fmla="*/ 75 w 95"/>
                  <a:gd name="T29" fmla="*/ 143 h 147"/>
                  <a:gd name="T30" fmla="*/ 53 w 95"/>
                  <a:gd name="T31" fmla="*/ 146 h 147"/>
                  <a:gd name="T32" fmla="*/ 29 w 95"/>
                  <a:gd name="T33" fmla="*/ 133 h 147"/>
                  <a:gd name="T34" fmla="*/ 17 w 95"/>
                  <a:gd name="T35" fmla="*/ 120 h 147"/>
                  <a:gd name="T36" fmla="*/ 1 w 95"/>
                  <a:gd name="T37" fmla="*/ 9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147">
                    <a:moveTo>
                      <a:pt x="1" y="93"/>
                    </a:moveTo>
                    <a:cubicBezTo>
                      <a:pt x="1" y="83"/>
                      <a:pt x="54" y="62"/>
                      <a:pt x="53" y="58"/>
                    </a:cubicBezTo>
                    <a:cubicBezTo>
                      <a:pt x="52" y="54"/>
                      <a:pt x="17" y="16"/>
                      <a:pt x="17" y="1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66"/>
                      <a:pt x="78" y="77"/>
                    </a:cubicBezTo>
                    <a:cubicBezTo>
                      <a:pt x="62" y="89"/>
                      <a:pt x="40" y="95"/>
                      <a:pt x="40" y="95"/>
                    </a:cubicBezTo>
                    <a:cubicBezTo>
                      <a:pt x="40" y="95"/>
                      <a:pt x="40" y="97"/>
                      <a:pt x="41" y="98"/>
                    </a:cubicBezTo>
                    <a:cubicBezTo>
                      <a:pt x="58" y="106"/>
                      <a:pt x="67" y="114"/>
                      <a:pt x="70" y="113"/>
                    </a:cubicBezTo>
                    <a:cubicBezTo>
                      <a:pt x="70" y="113"/>
                      <a:pt x="78" y="98"/>
                      <a:pt x="81" y="99"/>
                    </a:cubicBezTo>
                    <a:cubicBezTo>
                      <a:pt x="84" y="100"/>
                      <a:pt x="84" y="102"/>
                      <a:pt x="82" y="106"/>
                    </a:cubicBezTo>
                    <a:cubicBezTo>
                      <a:pt x="82" y="106"/>
                      <a:pt x="91" y="103"/>
                      <a:pt x="92" y="108"/>
                    </a:cubicBezTo>
                    <a:cubicBezTo>
                      <a:pt x="92" y="108"/>
                      <a:pt x="89" y="112"/>
                      <a:pt x="86" y="116"/>
                    </a:cubicBezTo>
                    <a:cubicBezTo>
                      <a:pt x="86" y="116"/>
                      <a:pt x="84" y="124"/>
                      <a:pt x="83" y="126"/>
                    </a:cubicBezTo>
                    <a:cubicBezTo>
                      <a:pt x="82" y="129"/>
                      <a:pt x="81" y="141"/>
                      <a:pt x="75" y="143"/>
                    </a:cubicBezTo>
                    <a:cubicBezTo>
                      <a:pt x="69" y="145"/>
                      <a:pt x="60" y="147"/>
                      <a:pt x="53" y="146"/>
                    </a:cubicBezTo>
                    <a:cubicBezTo>
                      <a:pt x="45" y="146"/>
                      <a:pt x="31" y="136"/>
                      <a:pt x="29" y="133"/>
                    </a:cubicBezTo>
                    <a:cubicBezTo>
                      <a:pt x="28" y="131"/>
                      <a:pt x="21" y="124"/>
                      <a:pt x="17" y="120"/>
                    </a:cubicBezTo>
                    <a:cubicBezTo>
                      <a:pt x="0" y="103"/>
                      <a:pt x="1" y="93"/>
                      <a:pt x="1" y="93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68">
                <a:extLst>
                  <a:ext uri="{FF2B5EF4-FFF2-40B4-BE49-F238E27FC236}">
                    <a16:creationId xmlns:a16="http://schemas.microsoft.com/office/drawing/2014/main" xmlns="" id="{93C07DEA-9E89-4944-B06E-561308229D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07" y="5506"/>
                <a:ext cx="567" cy="873"/>
              </a:xfrm>
              <a:custGeom>
                <a:avLst/>
                <a:gdLst>
                  <a:gd name="T0" fmla="*/ 2 w 96"/>
                  <a:gd name="T1" fmla="*/ 94 h 148"/>
                  <a:gd name="T2" fmla="*/ 37 w 96"/>
                  <a:gd name="T3" fmla="*/ 70 h 148"/>
                  <a:gd name="T4" fmla="*/ 52 w 96"/>
                  <a:gd name="T5" fmla="*/ 62 h 148"/>
                  <a:gd name="T6" fmla="*/ 54 w 96"/>
                  <a:gd name="T7" fmla="*/ 59 h 148"/>
                  <a:gd name="T8" fmla="*/ 17 w 96"/>
                  <a:gd name="T9" fmla="*/ 17 h 148"/>
                  <a:gd name="T10" fmla="*/ 17 w 96"/>
                  <a:gd name="T11" fmla="*/ 18 h 148"/>
                  <a:gd name="T12" fmla="*/ 94 w 96"/>
                  <a:gd name="T13" fmla="*/ 50 h 148"/>
                  <a:gd name="T14" fmla="*/ 94 w 96"/>
                  <a:gd name="T15" fmla="*/ 49 h 148"/>
                  <a:gd name="T16" fmla="*/ 77 w 96"/>
                  <a:gd name="T17" fmla="*/ 78 h 148"/>
                  <a:gd name="T18" fmla="*/ 40 w 96"/>
                  <a:gd name="T19" fmla="*/ 96 h 148"/>
                  <a:gd name="T20" fmla="*/ 39 w 96"/>
                  <a:gd name="T21" fmla="*/ 96 h 148"/>
                  <a:gd name="T22" fmla="*/ 41 w 96"/>
                  <a:gd name="T23" fmla="*/ 100 h 148"/>
                  <a:gd name="T24" fmla="*/ 69 w 96"/>
                  <a:gd name="T25" fmla="*/ 115 h 148"/>
                  <a:gd name="T26" fmla="*/ 70 w 96"/>
                  <a:gd name="T27" fmla="*/ 114 h 148"/>
                  <a:gd name="T28" fmla="*/ 75 w 96"/>
                  <a:gd name="T29" fmla="*/ 107 h 148"/>
                  <a:gd name="T30" fmla="*/ 81 w 96"/>
                  <a:gd name="T31" fmla="*/ 101 h 148"/>
                  <a:gd name="T32" fmla="*/ 81 w 96"/>
                  <a:gd name="T33" fmla="*/ 101 h 148"/>
                  <a:gd name="T34" fmla="*/ 81 w 96"/>
                  <a:gd name="T35" fmla="*/ 101 h 148"/>
                  <a:gd name="T36" fmla="*/ 82 w 96"/>
                  <a:gd name="T37" fmla="*/ 103 h 148"/>
                  <a:gd name="T38" fmla="*/ 80 w 96"/>
                  <a:gd name="T39" fmla="*/ 109 h 148"/>
                  <a:gd name="T40" fmla="*/ 84 w 96"/>
                  <a:gd name="T41" fmla="*/ 108 h 148"/>
                  <a:gd name="T42" fmla="*/ 92 w 96"/>
                  <a:gd name="T43" fmla="*/ 109 h 148"/>
                  <a:gd name="T44" fmla="*/ 92 w 96"/>
                  <a:gd name="T45" fmla="*/ 109 h 148"/>
                  <a:gd name="T46" fmla="*/ 85 w 96"/>
                  <a:gd name="T47" fmla="*/ 117 h 148"/>
                  <a:gd name="T48" fmla="*/ 82 w 96"/>
                  <a:gd name="T49" fmla="*/ 127 h 148"/>
                  <a:gd name="T50" fmla="*/ 74 w 96"/>
                  <a:gd name="T51" fmla="*/ 143 h 148"/>
                  <a:gd name="T52" fmla="*/ 53 w 96"/>
                  <a:gd name="T53" fmla="*/ 146 h 148"/>
                  <a:gd name="T54" fmla="*/ 30 w 96"/>
                  <a:gd name="T55" fmla="*/ 134 h 148"/>
                  <a:gd name="T56" fmla="*/ 17 w 96"/>
                  <a:gd name="T57" fmla="*/ 120 h 148"/>
                  <a:gd name="T58" fmla="*/ 2 w 96"/>
                  <a:gd name="T59" fmla="*/ 94 h 148"/>
                  <a:gd name="T60" fmla="*/ 2 w 96"/>
                  <a:gd name="T61" fmla="*/ 94 h 148"/>
                  <a:gd name="T62" fmla="*/ 0 w 96"/>
                  <a:gd name="T63" fmla="*/ 94 h 148"/>
                  <a:gd name="T64" fmla="*/ 16 w 96"/>
                  <a:gd name="T65" fmla="*/ 121 h 148"/>
                  <a:gd name="T66" fmla="*/ 28 w 96"/>
                  <a:gd name="T67" fmla="*/ 134 h 148"/>
                  <a:gd name="T68" fmla="*/ 52 w 96"/>
                  <a:gd name="T69" fmla="*/ 148 h 148"/>
                  <a:gd name="T70" fmla="*/ 75 w 96"/>
                  <a:gd name="T71" fmla="*/ 145 h 148"/>
                  <a:gd name="T72" fmla="*/ 84 w 96"/>
                  <a:gd name="T73" fmla="*/ 128 h 148"/>
                  <a:gd name="T74" fmla="*/ 86 w 96"/>
                  <a:gd name="T75" fmla="*/ 117 h 148"/>
                  <a:gd name="T76" fmla="*/ 93 w 96"/>
                  <a:gd name="T77" fmla="*/ 110 h 148"/>
                  <a:gd name="T78" fmla="*/ 93 w 96"/>
                  <a:gd name="T79" fmla="*/ 109 h 148"/>
                  <a:gd name="T80" fmla="*/ 82 w 96"/>
                  <a:gd name="T81" fmla="*/ 106 h 148"/>
                  <a:gd name="T82" fmla="*/ 83 w 96"/>
                  <a:gd name="T83" fmla="*/ 108 h 148"/>
                  <a:gd name="T84" fmla="*/ 81 w 96"/>
                  <a:gd name="T85" fmla="*/ 99 h 148"/>
                  <a:gd name="T86" fmla="*/ 77 w 96"/>
                  <a:gd name="T87" fmla="*/ 101 h 148"/>
                  <a:gd name="T88" fmla="*/ 70 w 96"/>
                  <a:gd name="T89" fmla="*/ 114 h 148"/>
                  <a:gd name="T90" fmla="*/ 69 w 96"/>
                  <a:gd name="T91" fmla="*/ 113 h 148"/>
                  <a:gd name="T92" fmla="*/ 42 w 96"/>
                  <a:gd name="T93" fmla="*/ 98 h 148"/>
                  <a:gd name="T94" fmla="*/ 41 w 96"/>
                  <a:gd name="T95" fmla="*/ 97 h 148"/>
                  <a:gd name="T96" fmla="*/ 41 w 96"/>
                  <a:gd name="T97" fmla="*/ 97 h 148"/>
                  <a:gd name="T98" fmla="*/ 96 w 96"/>
                  <a:gd name="T99" fmla="*/ 50 h 148"/>
                  <a:gd name="T100" fmla="*/ 53 w 96"/>
                  <a:gd name="T101" fmla="*/ 0 h 148"/>
                  <a:gd name="T102" fmla="*/ 16 w 96"/>
                  <a:gd name="T103" fmla="*/ 18 h 148"/>
                  <a:gd name="T104" fmla="*/ 46 w 96"/>
                  <a:gd name="T105" fmla="*/ 51 h 148"/>
                  <a:gd name="T106" fmla="*/ 52 w 96"/>
                  <a:gd name="T107" fmla="*/ 59 h 148"/>
                  <a:gd name="T108" fmla="*/ 52 w 96"/>
                  <a:gd name="T109" fmla="*/ 59 h 148"/>
                  <a:gd name="T110" fmla="*/ 53 w 96"/>
                  <a:gd name="T111" fmla="*/ 59 h 148"/>
                  <a:gd name="T112" fmla="*/ 52 w 96"/>
                  <a:gd name="T113" fmla="*/ 59 h 148"/>
                  <a:gd name="T114" fmla="*/ 52 w 96"/>
                  <a:gd name="T115" fmla="*/ 59 h 148"/>
                  <a:gd name="T116" fmla="*/ 52 w 96"/>
                  <a:gd name="T117" fmla="*/ 59 h 148"/>
                  <a:gd name="T118" fmla="*/ 21 w 96"/>
                  <a:gd name="T119" fmla="*/ 77 h 148"/>
                  <a:gd name="T120" fmla="*/ 0 w 96"/>
                  <a:gd name="T121" fmla="*/ 94 h 148"/>
                  <a:gd name="T122" fmla="*/ 0 w 96"/>
                  <a:gd name="T123" fmla="*/ 9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6" h="148">
                    <a:moveTo>
                      <a:pt x="1" y="94"/>
                    </a:moveTo>
                    <a:cubicBezTo>
                      <a:pt x="2" y="94"/>
                      <a:pt x="2" y="94"/>
                      <a:pt x="2" y="94"/>
                    </a:cubicBezTo>
                    <a:cubicBezTo>
                      <a:pt x="2" y="92"/>
                      <a:pt x="5" y="89"/>
                      <a:pt x="9" y="86"/>
                    </a:cubicBezTo>
                    <a:cubicBezTo>
                      <a:pt x="17" y="81"/>
                      <a:pt x="28" y="75"/>
                      <a:pt x="37" y="70"/>
                    </a:cubicBezTo>
                    <a:cubicBezTo>
                      <a:pt x="42" y="68"/>
                      <a:pt x="46" y="66"/>
                      <a:pt x="49" y="64"/>
                    </a:cubicBezTo>
                    <a:cubicBezTo>
                      <a:pt x="50" y="63"/>
                      <a:pt x="52" y="62"/>
                      <a:pt x="52" y="62"/>
                    </a:cubicBezTo>
                    <a:cubicBezTo>
                      <a:pt x="53" y="61"/>
                      <a:pt x="54" y="60"/>
                      <a:pt x="54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4" y="58"/>
                      <a:pt x="53" y="57"/>
                      <a:pt x="52" y="56"/>
                    </a:cubicBezTo>
                    <a:cubicBezTo>
                      <a:pt x="44" y="45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4" y="49"/>
                      <a:pt x="94" y="49"/>
                      <a:pt x="94" y="49"/>
                    </a:cubicBezTo>
                    <a:cubicBezTo>
                      <a:pt x="94" y="49"/>
                      <a:pt x="94" y="50"/>
                      <a:pt x="93" y="52"/>
                    </a:cubicBezTo>
                    <a:cubicBezTo>
                      <a:pt x="92" y="57"/>
                      <a:pt x="89" y="69"/>
                      <a:pt x="77" y="78"/>
                    </a:cubicBezTo>
                    <a:cubicBezTo>
                      <a:pt x="69" y="83"/>
                      <a:pt x="60" y="88"/>
                      <a:pt x="53" y="91"/>
                    </a:cubicBezTo>
                    <a:cubicBezTo>
                      <a:pt x="45" y="94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39" y="98"/>
                      <a:pt x="40" y="99"/>
                      <a:pt x="41" y="100"/>
                    </a:cubicBezTo>
                    <a:cubicBezTo>
                      <a:pt x="49" y="104"/>
                      <a:pt x="55" y="107"/>
                      <a:pt x="59" y="110"/>
                    </a:cubicBezTo>
                    <a:cubicBezTo>
                      <a:pt x="64" y="113"/>
                      <a:pt x="67" y="114"/>
                      <a:pt x="69" y="115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14"/>
                      <a:pt x="72" y="111"/>
                      <a:pt x="75" y="107"/>
                    </a:cubicBezTo>
                    <a:cubicBezTo>
                      <a:pt x="76" y="105"/>
                      <a:pt x="77" y="104"/>
                      <a:pt x="78" y="103"/>
                    </a:cubicBezTo>
                    <a:cubicBezTo>
                      <a:pt x="79" y="101"/>
                      <a:pt x="80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2" y="101"/>
                      <a:pt x="82" y="102"/>
                      <a:pt x="82" y="103"/>
                    </a:cubicBezTo>
                    <a:cubicBezTo>
                      <a:pt x="82" y="104"/>
                      <a:pt x="82" y="105"/>
                      <a:pt x="81" y="107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2" y="108"/>
                      <a:pt x="83" y="108"/>
                      <a:pt x="84" y="108"/>
                    </a:cubicBezTo>
                    <a:cubicBezTo>
                      <a:pt x="85" y="107"/>
                      <a:pt x="86" y="107"/>
                      <a:pt x="88" y="107"/>
                    </a:cubicBezTo>
                    <a:cubicBezTo>
                      <a:pt x="90" y="107"/>
                      <a:pt x="91" y="108"/>
                      <a:pt x="92" y="109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9"/>
                      <a:pt x="88" y="113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5" y="117"/>
                      <a:pt x="85" y="117"/>
                      <a:pt x="85" y="117"/>
                    </a:cubicBezTo>
                    <a:cubicBezTo>
                      <a:pt x="85" y="117"/>
                      <a:pt x="83" y="124"/>
                      <a:pt x="82" y="127"/>
                    </a:cubicBezTo>
                    <a:cubicBezTo>
                      <a:pt x="82" y="129"/>
                      <a:pt x="81" y="132"/>
                      <a:pt x="80" y="136"/>
                    </a:cubicBezTo>
                    <a:cubicBezTo>
                      <a:pt x="79" y="139"/>
                      <a:pt x="77" y="142"/>
                      <a:pt x="74" y="143"/>
                    </a:cubicBezTo>
                    <a:cubicBezTo>
                      <a:pt x="69" y="145"/>
                      <a:pt x="63" y="146"/>
                      <a:pt x="56" y="146"/>
                    </a:cubicBezTo>
                    <a:cubicBezTo>
                      <a:pt x="55" y="146"/>
                      <a:pt x="54" y="146"/>
                      <a:pt x="53" y="146"/>
                    </a:cubicBezTo>
                    <a:cubicBezTo>
                      <a:pt x="49" y="146"/>
                      <a:pt x="44" y="144"/>
                      <a:pt x="39" y="141"/>
                    </a:cubicBezTo>
                    <a:cubicBezTo>
                      <a:pt x="34" y="138"/>
                      <a:pt x="30" y="135"/>
                      <a:pt x="30" y="134"/>
                    </a:cubicBezTo>
                    <a:cubicBezTo>
                      <a:pt x="29" y="132"/>
                      <a:pt x="27" y="130"/>
                      <a:pt x="25" y="127"/>
                    </a:cubicBezTo>
                    <a:cubicBezTo>
                      <a:pt x="22" y="125"/>
                      <a:pt x="19" y="122"/>
                      <a:pt x="17" y="120"/>
                    </a:cubicBezTo>
                    <a:cubicBezTo>
                      <a:pt x="2" y="104"/>
                      <a:pt x="2" y="95"/>
                      <a:pt x="2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2" y="94"/>
                      <a:pt x="2" y="94"/>
                      <a:pt x="2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6"/>
                      <a:pt x="1" y="105"/>
                      <a:pt x="16" y="121"/>
                    </a:cubicBezTo>
                    <a:cubicBezTo>
                      <a:pt x="18" y="123"/>
                      <a:pt x="21" y="126"/>
                      <a:pt x="23" y="129"/>
                    </a:cubicBezTo>
                    <a:cubicBezTo>
                      <a:pt x="26" y="131"/>
                      <a:pt x="28" y="133"/>
                      <a:pt x="28" y="134"/>
                    </a:cubicBezTo>
                    <a:cubicBezTo>
                      <a:pt x="29" y="137"/>
                      <a:pt x="33" y="139"/>
                      <a:pt x="38" y="142"/>
                    </a:cubicBezTo>
                    <a:cubicBezTo>
                      <a:pt x="43" y="145"/>
                      <a:pt x="48" y="148"/>
                      <a:pt x="52" y="148"/>
                    </a:cubicBezTo>
                    <a:cubicBezTo>
                      <a:pt x="54" y="148"/>
                      <a:pt x="55" y="148"/>
                      <a:pt x="56" y="148"/>
                    </a:cubicBezTo>
                    <a:cubicBezTo>
                      <a:pt x="63" y="148"/>
                      <a:pt x="70" y="147"/>
                      <a:pt x="75" y="145"/>
                    </a:cubicBezTo>
                    <a:cubicBezTo>
                      <a:pt x="78" y="144"/>
                      <a:pt x="80" y="140"/>
                      <a:pt x="82" y="136"/>
                    </a:cubicBezTo>
                    <a:cubicBezTo>
                      <a:pt x="83" y="133"/>
                      <a:pt x="83" y="129"/>
                      <a:pt x="84" y="128"/>
                    </a:cubicBezTo>
                    <a:cubicBezTo>
                      <a:pt x="84" y="125"/>
                      <a:pt x="87" y="118"/>
                      <a:pt x="87" y="118"/>
                    </a:cubicBezTo>
                    <a:cubicBezTo>
                      <a:pt x="86" y="117"/>
                      <a:pt x="86" y="117"/>
                      <a:pt x="86" y="117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89" y="114"/>
                      <a:pt x="93" y="110"/>
                      <a:pt x="93" y="110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93" y="109"/>
                      <a:pt x="93" y="109"/>
                      <a:pt x="93" y="109"/>
                    </a:cubicBezTo>
                    <a:cubicBezTo>
                      <a:pt x="93" y="106"/>
                      <a:pt x="90" y="105"/>
                      <a:pt x="88" y="105"/>
                    </a:cubicBezTo>
                    <a:cubicBezTo>
                      <a:pt x="85" y="105"/>
                      <a:pt x="82" y="106"/>
                      <a:pt x="82" y="106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3" y="108"/>
                      <a:pt x="83" y="108"/>
                      <a:pt x="83" y="108"/>
                    </a:cubicBezTo>
                    <a:cubicBezTo>
                      <a:pt x="84" y="106"/>
                      <a:pt x="84" y="104"/>
                      <a:pt x="84" y="103"/>
                    </a:cubicBezTo>
                    <a:cubicBezTo>
                      <a:pt x="84" y="101"/>
                      <a:pt x="83" y="99"/>
                      <a:pt x="81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79" y="99"/>
                      <a:pt x="78" y="100"/>
                      <a:pt x="77" y="101"/>
                    </a:cubicBezTo>
                    <a:cubicBezTo>
                      <a:pt x="73" y="105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68" y="113"/>
                      <a:pt x="65" y="111"/>
                      <a:pt x="60" y="108"/>
                    </a:cubicBezTo>
                    <a:cubicBezTo>
                      <a:pt x="56" y="106"/>
                      <a:pt x="50" y="102"/>
                      <a:pt x="42" y="98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1" y="97"/>
                      <a:pt x="62" y="91"/>
                      <a:pt x="78" y="79"/>
                    </a:cubicBezTo>
                    <a:cubicBezTo>
                      <a:pt x="95" y="67"/>
                      <a:pt x="96" y="50"/>
                      <a:pt x="96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25" y="27"/>
                      <a:pt x="34" y="37"/>
                    </a:cubicBezTo>
                    <a:cubicBezTo>
                      <a:pt x="38" y="42"/>
                      <a:pt x="43" y="47"/>
                      <a:pt x="46" y="51"/>
                    </a:cubicBezTo>
                    <a:cubicBezTo>
                      <a:pt x="48" y="53"/>
                      <a:pt x="49" y="55"/>
                      <a:pt x="51" y="57"/>
                    </a:cubicBezTo>
                    <a:cubicBezTo>
                      <a:pt x="52" y="58"/>
                      <a:pt x="52" y="59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1" y="60"/>
                      <a:pt x="50" y="61"/>
                    </a:cubicBezTo>
                    <a:cubicBezTo>
                      <a:pt x="45" y="65"/>
                      <a:pt x="32" y="71"/>
                      <a:pt x="21" y="77"/>
                    </a:cubicBezTo>
                    <a:cubicBezTo>
                      <a:pt x="16" y="80"/>
                      <a:pt x="10" y="83"/>
                      <a:pt x="6" y="86"/>
                    </a:cubicBezTo>
                    <a:cubicBezTo>
                      <a:pt x="3" y="89"/>
                      <a:pt x="0" y="91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67">
                <a:extLst>
                  <a:ext uri="{FF2B5EF4-FFF2-40B4-BE49-F238E27FC236}">
                    <a16:creationId xmlns:a16="http://schemas.microsoft.com/office/drawing/2014/main" xmlns="" id="{DDBD2CB8-6150-4806-B208-D29EB2E2A8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31" y="6143"/>
                <a:ext cx="160" cy="106"/>
              </a:xfrm>
              <a:custGeom>
                <a:avLst/>
                <a:gdLst>
                  <a:gd name="T0" fmla="*/ 26 w 27"/>
                  <a:gd name="T1" fmla="*/ 0 h 18"/>
                  <a:gd name="T2" fmla="*/ 26 w 27"/>
                  <a:gd name="T3" fmla="*/ 0 h 18"/>
                  <a:gd name="T4" fmla="*/ 18 w 27"/>
                  <a:gd name="T5" fmla="*/ 13 h 18"/>
                  <a:gd name="T6" fmla="*/ 4 w 27"/>
                  <a:gd name="T7" fmla="*/ 13 h 18"/>
                  <a:gd name="T8" fmla="*/ 1 w 27"/>
                  <a:gd name="T9" fmla="*/ 12 h 18"/>
                  <a:gd name="T10" fmla="*/ 0 w 27"/>
                  <a:gd name="T11" fmla="*/ 13 h 18"/>
                  <a:gd name="T12" fmla="*/ 4 w 27"/>
                  <a:gd name="T13" fmla="*/ 15 h 18"/>
                  <a:gd name="T14" fmla="*/ 19 w 27"/>
                  <a:gd name="T15" fmla="*/ 14 h 18"/>
                  <a:gd name="T16" fmla="*/ 27 w 27"/>
                  <a:gd name="T17" fmla="*/ 0 h 18"/>
                  <a:gd name="T18" fmla="*/ 27 w 27"/>
                  <a:gd name="T19" fmla="*/ 0 h 18"/>
                  <a:gd name="T20" fmla="*/ 26 w 27"/>
                  <a:gd name="T2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8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1"/>
                      <a:pt x="22" y="10"/>
                      <a:pt x="18" y="13"/>
                    </a:cubicBezTo>
                    <a:cubicBezTo>
                      <a:pt x="15" y="16"/>
                      <a:pt x="9" y="15"/>
                      <a:pt x="4" y="13"/>
                    </a:cubicBezTo>
                    <a:cubicBezTo>
                      <a:pt x="3" y="13"/>
                      <a:pt x="2" y="12"/>
                      <a:pt x="1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4"/>
                      <a:pt x="2" y="15"/>
                      <a:pt x="4" y="15"/>
                    </a:cubicBezTo>
                    <a:cubicBezTo>
                      <a:pt x="9" y="17"/>
                      <a:pt x="15" y="18"/>
                      <a:pt x="19" y="14"/>
                    </a:cubicBezTo>
                    <a:cubicBezTo>
                      <a:pt x="24" y="10"/>
                      <a:pt x="27" y="1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66">
                <a:extLst>
                  <a:ext uri="{FF2B5EF4-FFF2-40B4-BE49-F238E27FC236}">
                    <a16:creationId xmlns:a16="http://schemas.microsoft.com/office/drawing/2014/main" xmlns="" id="{34DAF422-369A-42F0-A837-802D76EA95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96" y="6202"/>
                <a:ext cx="219" cy="100"/>
              </a:xfrm>
              <a:custGeom>
                <a:avLst/>
                <a:gdLst>
                  <a:gd name="T0" fmla="*/ 35 w 37"/>
                  <a:gd name="T1" fmla="*/ 0 h 17"/>
                  <a:gd name="T2" fmla="*/ 30 w 37"/>
                  <a:gd name="T3" fmla="*/ 7 h 17"/>
                  <a:gd name="T4" fmla="*/ 23 w 37"/>
                  <a:gd name="T5" fmla="*/ 15 h 17"/>
                  <a:gd name="T6" fmla="*/ 10 w 37"/>
                  <a:gd name="T7" fmla="*/ 15 h 17"/>
                  <a:gd name="T8" fmla="*/ 0 w 37"/>
                  <a:gd name="T9" fmla="*/ 15 h 17"/>
                  <a:gd name="T10" fmla="*/ 0 w 37"/>
                  <a:gd name="T11" fmla="*/ 16 h 17"/>
                  <a:gd name="T12" fmla="*/ 10 w 37"/>
                  <a:gd name="T13" fmla="*/ 17 h 17"/>
                  <a:gd name="T14" fmla="*/ 23 w 37"/>
                  <a:gd name="T15" fmla="*/ 17 h 17"/>
                  <a:gd name="T16" fmla="*/ 32 w 37"/>
                  <a:gd name="T17" fmla="*/ 8 h 17"/>
                  <a:gd name="T18" fmla="*/ 37 w 37"/>
                  <a:gd name="T19" fmla="*/ 1 h 17"/>
                  <a:gd name="T20" fmla="*/ 35 w 37"/>
                  <a:gd name="T2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17">
                    <a:moveTo>
                      <a:pt x="35" y="0"/>
                    </a:moveTo>
                    <a:cubicBezTo>
                      <a:pt x="35" y="0"/>
                      <a:pt x="33" y="3"/>
                      <a:pt x="30" y="7"/>
                    </a:cubicBezTo>
                    <a:cubicBezTo>
                      <a:pt x="28" y="11"/>
                      <a:pt x="24" y="15"/>
                      <a:pt x="23" y="15"/>
                    </a:cubicBezTo>
                    <a:cubicBezTo>
                      <a:pt x="21" y="16"/>
                      <a:pt x="15" y="16"/>
                      <a:pt x="10" y="15"/>
                    </a:cubicBezTo>
                    <a:cubicBezTo>
                      <a:pt x="4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4" y="17"/>
                      <a:pt x="10" y="17"/>
                    </a:cubicBezTo>
                    <a:cubicBezTo>
                      <a:pt x="15" y="17"/>
                      <a:pt x="21" y="17"/>
                      <a:pt x="23" y="17"/>
                    </a:cubicBezTo>
                    <a:cubicBezTo>
                      <a:pt x="26" y="16"/>
                      <a:pt x="29" y="12"/>
                      <a:pt x="32" y="8"/>
                    </a:cubicBezTo>
                    <a:cubicBezTo>
                      <a:pt x="35" y="4"/>
                      <a:pt x="37" y="1"/>
                      <a:pt x="37" y="1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65">
                <a:extLst>
                  <a:ext uri="{FF2B5EF4-FFF2-40B4-BE49-F238E27FC236}">
                    <a16:creationId xmlns:a16="http://schemas.microsoft.com/office/drawing/2014/main" xmlns="" id="{4D904F98-922D-4D4F-AF92-65EEEEE566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08" y="6273"/>
                <a:ext cx="183" cy="76"/>
              </a:xfrm>
              <a:custGeom>
                <a:avLst/>
                <a:gdLst>
                  <a:gd name="T0" fmla="*/ 30 w 31"/>
                  <a:gd name="T1" fmla="*/ 0 h 13"/>
                  <a:gd name="T2" fmla="*/ 29 w 31"/>
                  <a:gd name="T3" fmla="*/ 2 h 13"/>
                  <a:gd name="T4" fmla="*/ 13 w 31"/>
                  <a:gd name="T5" fmla="*/ 10 h 13"/>
                  <a:gd name="T6" fmla="*/ 0 w 31"/>
                  <a:gd name="T7" fmla="*/ 10 h 13"/>
                  <a:gd name="T8" fmla="*/ 0 w 31"/>
                  <a:gd name="T9" fmla="*/ 11 h 13"/>
                  <a:gd name="T10" fmla="*/ 13 w 31"/>
                  <a:gd name="T11" fmla="*/ 12 h 13"/>
                  <a:gd name="T12" fmla="*/ 31 w 31"/>
                  <a:gd name="T13" fmla="*/ 2 h 13"/>
                  <a:gd name="T14" fmla="*/ 30 w 31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13">
                    <a:moveTo>
                      <a:pt x="30" y="0"/>
                    </a:moveTo>
                    <a:cubicBezTo>
                      <a:pt x="30" y="0"/>
                      <a:pt x="30" y="1"/>
                      <a:pt x="29" y="2"/>
                    </a:cubicBezTo>
                    <a:cubicBezTo>
                      <a:pt x="26" y="5"/>
                      <a:pt x="19" y="11"/>
                      <a:pt x="13" y="10"/>
                    </a:cubicBezTo>
                    <a:cubicBezTo>
                      <a:pt x="5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5" y="11"/>
                      <a:pt x="13" y="12"/>
                    </a:cubicBezTo>
                    <a:cubicBezTo>
                      <a:pt x="23" y="13"/>
                      <a:pt x="31" y="2"/>
                      <a:pt x="31" y="2"/>
                    </a:cubicBezTo>
                    <a:cubicBezTo>
                      <a:pt x="30" y="0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64">
                <a:extLst>
                  <a:ext uri="{FF2B5EF4-FFF2-40B4-BE49-F238E27FC236}">
                    <a16:creationId xmlns:a16="http://schemas.microsoft.com/office/drawing/2014/main" xmlns="" id="{AE5A6609-0174-414D-8FF6-4C3043F401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99" y="4875"/>
                <a:ext cx="921" cy="808"/>
              </a:xfrm>
              <a:custGeom>
                <a:avLst/>
                <a:gdLst>
                  <a:gd name="T0" fmla="*/ 50 w 156"/>
                  <a:gd name="T1" fmla="*/ 122 h 137"/>
                  <a:gd name="T2" fmla="*/ 76 w 156"/>
                  <a:gd name="T3" fmla="*/ 137 h 137"/>
                  <a:gd name="T4" fmla="*/ 144 w 156"/>
                  <a:gd name="T5" fmla="*/ 105 h 137"/>
                  <a:gd name="T6" fmla="*/ 96 w 156"/>
                  <a:gd name="T7" fmla="*/ 24 h 137"/>
                  <a:gd name="T8" fmla="*/ 19 w 156"/>
                  <a:gd name="T9" fmla="*/ 15 h 137"/>
                  <a:gd name="T10" fmla="*/ 19 w 156"/>
                  <a:gd name="T11" fmla="*/ 62 h 137"/>
                  <a:gd name="T12" fmla="*/ 50 w 156"/>
                  <a:gd name="T13" fmla="*/ 12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37">
                    <a:moveTo>
                      <a:pt x="50" y="122"/>
                    </a:moveTo>
                    <a:cubicBezTo>
                      <a:pt x="50" y="122"/>
                      <a:pt x="66" y="137"/>
                      <a:pt x="76" y="137"/>
                    </a:cubicBezTo>
                    <a:cubicBezTo>
                      <a:pt x="85" y="137"/>
                      <a:pt x="132" y="124"/>
                      <a:pt x="144" y="105"/>
                    </a:cubicBezTo>
                    <a:cubicBezTo>
                      <a:pt x="156" y="86"/>
                      <a:pt x="113" y="32"/>
                      <a:pt x="96" y="24"/>
                    </a:cubicBezTo>
                    <a:cubicBezTo>
                      <a:pt x="79" y="15"/>
                      <a:pt x="38" y="0"/>
                      <a:pt x="19" y="15"/>
                    </a:cubicBezTo>
                    <a:cubicBezTo>
                      <a:pt x="0" y="30"/>
                      <a:pt x="19" y="62"/>
                      <a:pt x="19" y="62"/>
                    </a:cubicBezTo>
                    <a:cubicBezTo>
                      <a:pt x="50" y="122"/>
                      <a:pt x="50" y="122"/>
                      <a:pt x="50" y="122"/>
                    </a:cubicBezTo>
                    <a:close/>
                  </a:path>
                </a:pathLst>
              </a:custGeom>
              <a:solidFill>
                <a:srgbClr val="FAE6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63">
                <a:extLst>
                  <a:ext uri="{FF2B5EF4-FFF2-40B4-BE49-F238E27FC236}">
                    <a16:creationId xmlns:a16="http://schemas.microsoft.com/office/drawing/2014/main" xmlns="" id="{67458D80-36A8-4EA1-BEC3-BF6D2EE4B9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58" y="4922"/>
                <a:ext cx="809" cy="767"/>
              </a:xfrm>
              <a:custGeom>
                <a:avLst/>
                <a:gdLst>
                  <a:gd name="T0" fmla="*/ 40 w 137"/>
                  <a:gd name="T1" fmla="*/ 114 h 130"/>
                  <a:gd name="T2" fmla="*/ 40 w 137"/>
                  <a:gd name="T3" fmla="*/ 115 h 130"/>
                  <a:gd name="T4" fmla="*/ 49 w 137"/>
                  <a:gd name="T5" fmla="*/ 122 h 130"/>
                  <a:gd name="T6" fmla="*/ 66 w 137"/>
                  <a:gd name="T7" fmla="*/ 130 h 130"/>
                  <a:gd name="T8" fmla="*/ 100 w 137"/>
                  <a:gd name="T9" fmla="*/ 121 h 130"/>
                  <a:gd name="T10" fmla="*/ 135 w 137"/>
                  <a:gd name="T11" fmla="*/ 97 h 130"/>
                  <a:gd name="T12" fmla="*/ 137 w 137"/>
                  <a:gd name="T13" fmla="*/ 89 h 130"/>
                  <a:gd name="T14" fmla="*/ 118 w 137"/>
                  <a:gd name="T15" fmla="*/ 46 h 130"/>
                  <a:gd name="T16" fmla="*/ 86 w 137"/>
                  <a:gd name="T17" fmla="*/ 15 h 130"/>
                  <a:gd name="T18" fmla="*/ 32 w 137"/>
                  <a:gd name="T19" fmla="*/ 0 h 130"/>
                  <a:gd name="T20" fmla="*/ 9 w 137"/>
                  <a:gd name="T21" fmla="*/ 6 h 130"/>
                  <a:gd name="T22" fmla="*/ 0 w 137"/>
                  <a:gd name="T23" fmla="*/ 26 h 130"/>
                  <a:gd name="T24" fmla="*/ 8 w 137"/>
                  <a:gd name="T25" fmla="*/ 54 h 130"/>
                  <a:gd name="T26" fmla="*/ 9 w 137"/>
                  <a:gd name="T27" fmla="*/ 54 h 130"/>
                  <a:gd name="T28" fmla="*/ 8 w 137"/>
                  <a:gd name="T29" fmla="*/ 54 h 130"/>
                  <a:gd name="T30" fmla="*/ 39 w 137"/>
                  <a:gd name="T31" fmla="*/ 114 h 130"/>
                  <a:gd name="T32" fmla="*/ 40 w 137"/>
                  <a:gd name="T33" fmla="*/ 115 h 130"/>
                  <a:gd name="T34" fmla="*/ 40 w 137"/>
                  <a:gd name="T35" fmla="*/ 114 h 130"/>
                  <a:gd name="T36" fmla="*/ 41 w 137"/>
                  <a:gd name="T37" fmla="*/ 113 h 130"/>
                  <a:gd name="T38" fmla="*/ 10 w 137"/>
                  <a:gd name="T39" fmla="*/ 54 h 130"/>
                  <a:gd name="T40" fmla="*/ 10 w 137"/>
                  <a:gd name="T41" fmla="*/ 54 h 130"/>
                  <a:gd name="T42" fmla="*/ 6 w 137"/>
                  <a:gd name="T43" fmla="*/ 45 h 130"/>
                  <a:gd name="T44" fmla="*/ 2 w 137"/>
                  <a:gd name="T45" fmla="*/ 26 h 130"/>
                  <a:gd name="T46" fmla="*/ 10 w 137"/>
                  <a:gd name="T47" fmla="*/ 8 h 130"/>
                  <a:gd name="T48" fmla="*/ 32 w 137"/>
                  <a:gd name="T49" fmla="*/ 2 h 130"/>
                  <a:gd name="T50" fmla="*/ 86 w 137"/>
                  <a:gd name="T51" fmla="*/ 16 h 130"/>
                  <a:gd name="T52" fmla="*/ 116 w 137"/>
                  <a:gd name="T53" fmla="*/ 47 h 130"/>
                  <a:gd name="T54" fmla="*/ 135 w 137"/>
                  <a:gd name="T55" fmla="*/ 89 h 130"/>
                  <a:gd name="T56" fmla="*/ 133 w 137"/>
                  <a:gd name="T57" fmla="*/ 96 h 130"/>
                  <a:gd name="T58" fmla="*/ 99 w 137"/>
                  <a:gd name="T59" fmla="*/ 119 h 130"/>
                  <a:gd name="T60" fmla="*/ 66 w 137"/>
                  <a:gd name="T61" fmla="*/ 128 h 130"/>
                  <a:gd name="T62" fmla="*/ 50 w 137"/>
                  <a:gd name="T63" fmla="*/ 121 h 130"/>
                  <a:gd name="T64" fmla="*/ 41 w 137"/>
                  <a:gd name="T65" fmla="*/ 113 h 130"/>
                  <a:gd name="T66" fmla="*/ 40 w 137"/>
                  <a:gd name="T67" fmla="*/ 114 h 130"/>
                  <a:gd name="T68" fmla="*/ 41 w 137"/>
                  <a:gd name="T69" fmla="*/ 113 h 130"/>
                  <a:gd name="T70" fmla="*/ 40 w 137"/>
                  <a:gd name="T71" fmla="*/ 11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7" h="130">
                    <a:moveTo>
                      <a:pt x="40" y="114"/>
                    </a:move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4" y="118"/>
                      <a:pt x="49" y="122"/>
                    </a:cubicBezTo>
                    <a:cubicBezTo>
                      <a:pt x="54" y="126"/>
                      <a:pt x="61" y="130"/>
                      <a:pt x="66" y="130"/>
                    </a:cubicBezTo>
                    <a:cubicBezTo>
                      <a:pt x="71" y="130"/>
                      <a:pt x="85" y="127"/>
                      <a:pt x="100" y="121"/>
                    </a:cubicBezTo>
                    <a:cubicBezTo>
                      <a:pt x="114" y="115"/>
                      <a:pt x="129" y="107"/>
                      <a:pt x="135" y="97"/>
                    </a:cubicBezTo>
                    <a:cubicBezTo>
                      <a:pt x="136" y="95"/>
                      <a:pt x="137" y="92"/>
                      <a:pt x="137" y="89"/>
                    </a:cubicBezTo>
                    <a:cubicBezTo>
                      <a:pt x="137" y="77"/>
                      <a:pt x="128" y="60"/>
                      <a:pt x="118" y="46"/>
                    </a:cubicBezTo>
                    <a:cubicBezTo>
                      <a:pt x="107" y="31"/>
                      <a:pt x="94" y="19"/>
                      <a:pt x="86" y="15"/>
                    </a:cubicBezTo>
                    <a:cubicBezTo>
                      <a:pt x="75" y="9"/>
                      <a:pt x="51" y="0"/>
                      <a:pt x="32" y="0"/>
                    </a:cubicBezTo>
                    <a:cubicBezTo>
                      <a:pt x="23" y="0"/>
                      <a:pt x="15" y="2"/>
                      <a:pt x="9" y="6"/>
                    </a:cubicBezTo>
                    <a:cubicBezTo>
                      <a:pt x="2" y="11"/>
                      <a:pt x="0" y="19"/>
                      <a:pt x="0" y="26"/>
                    </a:cubicBezTo>
                    <a:cubicBezTo>
                      <a:pt x="0" y="40"/>
                      <a:pt x="8" y="54"/>
                      <a:pt x="8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10" y="54"/>
                      <a:pt x="8" y="50"/>
                      <a:pt x="6" y="45"/>
                    </a:cubicBezTo>
                    <a:cubicBezTo>
                      <a:pt x="4" y="40"/>
                      <a:pt x="2" y="33"/>
                      <a:pt x="2" y="26"/>
                    </a:cubicBezTo>
                    <a:cubicBezTo>
                      <a:pt x="2" y="19"/>
                      <a:pt x="4" y="13"/>
                      <a:pt x="10" y="8"/>
                    </a:cubicBezTo>
                    <a:cubicBezTo>
                      <a:pt x="15" y="3"/>
                      <a:pt x="23" y="2"/>
                      <a:pt x="32" y="2"/>
                    </a:cubicBezTo>
                    <a:cubicBezTo>
                      <a:pt x="51" y="2"/>
                      <a:pt x="74" y="11"/>
                      <a:pt x="86" y="16"/>
                    </a:cubicBezTo>
                    <a:cubicBezTo>
                      <a:pt x="93" y="20"/>
                      <a:pt x="105" y="32"/>
                      <a:pt x="116" y="47"/>
                    </a:cubicBezTo>
                    <a:cubicBezTo>
                      <a:pt x="127" y="61"/>
                      <a:pt x="135" y="78"/>
                      <a:pt x="135" y="89"/>
                    </a:cubicBezTo>
                    <a:cubicBezTo>
                      <a:pt x="135" y="92"/>
                      <a:pt x="135" y="94"/>
                      <a:pt x="133" y="96"/>
                    </a:cubicBezTo>
                    <a:cubicBezTo>
                      <a:pt x="128" y="106"/>
                      <a:pt x="113" y="114"/>
                      <a:pt x="99" y="119"/>
                    </a:cubicBezTo>
                    <a:cubicBezTo>
                      <a:pt x="85" y="125"/>
                      <a:pt x="70" y="128"/>
                      <a:pt x="66" y="128"/>
                    </a:cubicBezTo>
                    <a:cubicBezTo>
                      <a:pt x="61" y="128"/>
                      <a:pt x="55" y="124"/>
                      <a:pt x="50" y="121"/>
                    </a:cubicBezTo>
                    <a:cubicBezTo>
                      <a:pt x="45" y="117"/>
                      <a:pt x="41" y="113"/>
                      <a:pt x="41" y="113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0" y="114"/>
                      <a:pt x="40" y="114"/>
                      <a:pt x="40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1">
                <a:extLst>
                  <a:ext uri="{FF2B5EF4-FFF2-40B4-BE49-F238E27FC236}">
                    <a16:creationId xmlns:a16="http://schemas.microsoft.com/office/drawing/2014/main" xmlns="" id="{65C6E1FE-B5B0-426D-9977-30C8E2B08F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00" y="4645"/>
                <a:ext cx="851" cy="885"/>
              </a:xfrm>
              <a:custGeom>
                <a:avLst/>
                <a:gdLst>
                  <a:gd name="T0" fmla="*/ 120 w 144"/>
                  <a:gd name="T1" fmla="*/ 116 h 150"/>
                  <a:gd name="T2" fmla="*/ 120 w 144"/>
                  <a:gd name="T3" fmla="*/ 115 h 150"/>
                  <a:gd name="T4" fmla="*/ 83 w 144"/>
                  <a:gd name="T5" fmla="*/ 128 h 150"/>
                  <a:gd name="T6" fmla="*/ 37 w 144"/>
                  <a:gd name="T7" fmla="*/ 148 h 150"/>
                  <a:gd name="T8" fmla="*/ 38 w 144"/>
                  <a:gd name="T9" fmla="*/ 148 h 150"/>
                  <a:gd name="T10" fmla="*/ 39 w 144"/>
                  <a:gd name="T11" fmla="*/ 148 h 150"/>
                  <a:gd name="T12" fmla="*/ 35 w 144"/>
                  <a:gd name="T13" fmla="*/ 143 h 150"/>
                  <a:gd name="T14" fmla="*/ 6 w 144"/>
                  <a:gd name="T15" fmla="*/ 85 h 150"/>
                  <a:gd name="T16" fmla="*/ 2 w 144"/>
                  <a:gd name="T17" fmla="*/ 51 h 150"/>
                  <a:gd name="T18" fmla="*/ 6 w 144"/>
                  <a:gd name="T19" fmla="*/ 17 h 150"/>
                  <a:gd name="T20" fmla="*/ 16 w 144"/>
                  <a:gd name="T21" fmla="*/ 2 h 150"/>
                  <a:gd name="T22" fmla="*/ 18 w 144"/>
                  <a:gd name="T23" fmla="*/ 2 h 150"/>
                  <a:gd name="T24" fmla="*/ 57 w 144"/>
                  <a:gd name="T25" fmla="*/ 13 h 150"/>
                  <a:gd name="T26" fmla="*/ 106 w 144"/>
                  <a:gd name="T27" fmla="*/ 25 h 150"/>
                  <a:gd name="T28" fmla="*/ 112 w 144"/>
                  <a:gd name="T29" fmla="*/ 24 h 150"/>
                  <a:gd name="T30" fmla="*/ 117 w 144"/>
                  <a:gd name="T31" fmla="*/ 24 h 150"/>
                  <a:gd name="T32" fmla="*/ 136 w 144"/>
                  <a:gd name="T33" fmla="*/ 36 h 150"/>
                  <a:gd name="T34" fmla="*/ 140 w 144"/>
                  <a:gd name="T35" fmla="*/ 45 h 150"/>
                  <a:gd name="T36" fmla="*/ 142 w 144"/>
                  <a:gd name="T37" fmla="*/ 49 h 150"/>
                  <a:gd name="T38" fmla="*/ 143 w 144"/>
                  <a:gd name="T39" fmla="*/ 49 h 150"/>
                  <a:gd name="T40" fmla="*/ 142 w 144"/>
                  <a:gd name="T41" fmla="*/ 49 h 150"/>
                  <a:gd name="T42" fmla="*/ 135 w 144"/>
                  <a:gd name="T43" fmla="*/ 85 h 150"/>
                  <a:gd name="T44" fmla="*/ 119 w 144"/>
                  <a:gd name="T45" fmla="*/ 116 h 150"/>
                  <a:gd name="T46" fmla="*/ 120 w 144"/>
                  <a:gd name="T47" fmla="*/ 116 h 150"/>
                  <a:gd name="T48" fmla="*/ 120 w 144"/>
                  <a:gd name="T49" fmla="*/ 115 h 150"/>
                  <a:gd name="T50" fmla="*/ 120 w 144"/>
                  <a:gd name="T51" fmla="*/ 116 h 150"/>
                  <a:gd name="T52" fmla="*/ 121 w 144"/>
                  <a:gd name="T53" fmla="*/ 117 h 150"/>
                  <a:gd name="T54" fmla="*/ 137 w 144"/>
                  <a:gd name="T55" fmla="*/ 86 h 150"/>
                  <a:gd name="T56" fmla="*/ 144 w 144"/>
                  <a:gd name="T57" fmla="*/ 49 h 150"/>
                  <a:gd name="T58" fmla="*/ 144 w 144"/>
                  <a:gd name="T59" fmla="*/ 49 h 150"/>
                  <a:gd name="T60" fmla="*/ 137 w 144"/>
                  <a:gd name="T61" fmla="*/ 35 h 150"/>
                  <a:gd name="T62" fmla="*/ 117 w 144"/>
                  <a:gd name="T63" fmla="*/ 22 h 150"/>
                  <a:gd name="T64" fmla="*/ 111 w 144"/>
                  <a:gd name="T65" fmla="*/ 23 h 150"/>
                  <a:gd name="T66" fmla="*/ 106 w 144"/>
                  <a:gd name="T67" fmla="*/ 23 h 150"/>
                  <a:gd name="T68" fmla="*/ 58 w 144"/>
                  <a:gd name="T69" fmla="*/ 12 h 150"/>
                  <a:gd name="T70" fmla="*/ 18 w 144"/>
                  <a:gd name="T71" fmla="*/ 0 h 150"/>
                  <a:gd name="T72" fmla="*/ 15 w 144"/>
                  <a:gd name="T73" fmla="*/ 0 h 150"/>
                  <a:gd name="T74" fmla="*/ 4 w 144"/>
                  <a:gd name="T75" fmla="*/ 17 h 150"/>
                  <a:gd name="T76" fmla="*/ 0 w 144"/>
                  <a:gd name="T77" fmla="*/ 51 h 150"/>
                  <a:gd name="T78" fmla="*/ 4 w 144"/>
                  <a:gd name="T79" fmla="*/ 86 h 150"/>
                  <a:gd name="T80" fmla="*/ 37 w 144"/>
                  <a:gd name="T81" fmla="*/ 149 h 150"/>
                  <a:gd name="T82" fmla="*/ 38 w 144"/>
                  <a:gd name="T83" fmla="*/ 150 h 150"/>
                  <a:gd name="T84" fmla="*/ 38 w 144"/>
                  <a:gd name="T85" fmla="*/ 149 h 150"/>
                  <a:gd name="T86" fmla="*/ 83 w 144"/>
                  <a:gd name="T87" fmla="*/ 130 h 150"/>
                  <a:gd name="T88" fmla="*/ 120 w 144"/>
                  <a:gd name="T89" fmla="*/ 117 h 150"/>
                  <a:gd name="T90" fmla="*/ 121 w 144"/>
                  <a:gd name="T91" fmla="*/ 117 h 150"/>
                  <a:gd name="T92" fmla="*/ 121 w 144"/>
                  <a:gd name="T93" fmla="*/ 117 h 150"/>
                  <a:gd name="T94" fmla="*/ 120 w 144"/>
                  <a:gd name="T95" fmla="*/ 116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4" h="150">
                    <a:moveTo>
                      <a:pt x="120" y="116"/>
                    </a:move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5"/>
                      <a:pt x="102" y="121"/>
                      <a:pt x="83" y="128"/>
                    </a:cubicBezTo>
                    <a:cubicBezTo>
                      <a:pt x="63" y="135"/>
                      <a:pt x="43" y="143"/>
                      <a:pt x="37" y="148"/>
                    </a:cubicBezTo>
                    <a:cubicBezTo>
                      <a:pt x="38" y="148"/>
                      <a:pt x="38" y="148"/>
                      <a:pt x="38" y="148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39" y="148"/>
                      <a:pt x="37" y="146"/>
                      <a:pt x="35" y="143"/>
                    </a:cubicBezTo>
                    <a:cubicBezTo>
                      <a:pt x="27" y="135"/>
                      <a:pt x="12" y="114"/>
                      <a:pt x="6" y="85"/>
                    </a:cubicBezTo>
                    <a:cubicBezTo>
                      <a:pt x="3" y="74"/>
                      <a:pt x="2" y="62"/>
                      <a:pt x="2" y="51"/>
                    </a:cubicBezTo>
                    <a:cubicBezTo>
                      <a:pt x="2" y="38"/>
                      <a:pt x="4" y="26"/>
                      <a:pt x="6" y="17"/>
                    </a:cubicBezTo>
                    <a:cubicBezTo>
                      <a:pt x="9" y="8"/>
                      <a:pt x="12" y="3"/>
                      <a:pt x="16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4" y="2"/>
                      <a:pt x="40" y="7"/>
                      <a:pt x="57" y="13"/>
                    </a:cubicBezTo>
                    <a:cubicBezTo>
                      <a:pt x="75" y="19"/>
                      <a:pt x="93" y="25"/>
                      <a:pt x="106" y="25"/>
                    </a:cubicBezTo>
                    <a:cubicBezTo>
                      <a:pt x="108" y="25"/>
                      <a:pt x="110" y="25"/>
                      <a:pt x="112" y="24"/>
                    </a:cubicBezTo>
                    <a:cubicBezTo>
                      <a:pt x="114" y="24"/>
                      <a:pt x="115" y="24"/>
                      <a:pt x="117" y="24"/>
                    </a:cubicBezTo>
                    <a:cubicBezTo>
                      <a:pt x="126" y="24"/>
                      <a:pt x="132" y="30"/>
                      <a:pt x="136" y="36"/>
                    </a:cubicBezTo>
                    <a:cubicBezTo>
                      <a:pt x="138" y="40"/>
                      <a:pt x="139" y="43"/>
                      <a:pt x="140" y="45"/>
                    </a:cubicBezTo>
                    <a:cubicBezTo>
                      <a:pt x="141" y="48"/>
                      <a:pt x="142" y="49"/>
                      <a:pt x="142" y="49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42" y="49"/>
                      <a:pt x="142" y="49"/>
                      <a:pt x="142" y="49"/>
                    </a:cubicBezTo>
                    <a:cubicBezTo>
                      <a:pt x="135" y="85"/>
                      <a:pt x="135" y="85"/>
                      <a:pt x="135" y="85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0" y="115"/>
                      <a:pt x="120" y="115"/>
                      <a:pt x="120" y="115"/>
                    </a:cubicBezTo>
                    <a:cubicBezTo>
                      <a:pt x="120" y="116"/>
                      <a:pt x="120" y="116"/>
                      <a:pt x="120" y="116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37" y="86"/>
                      <a:pt x="137" y="86"/>
                      <a:pt x="137" y="86"/>
                    </a:cubicBezTo>
                    <a:cubicBezTo>
                      <a:pt x="144" y="49"/>
                      <a:pt x="144" y="49"/>
                      <a:pt x="144" y="49"/>
                    </a:cubicBezTo>
                    <a:cubicBezTo>
                      <a:pt x="144" y="49"/>
                      <a:pt x="144" y="49"/>
                      <a:pt x="144" y="49"/>
                    </a:cubicBezTo>
                    <a:cubicBezTo>
                      <a:pt x="143" y="49"/>
                      <a:pt x="142" y="42"/>
                      <a:pt x="137" y="35"/>
                    </a:cubicBezTo>
                    <a:cubicBezTo>
                      <a:pt x="133" y="29"/>
                      <a:pt x="127" y="22"/>
                      <a:pt x="117" y="22"/>
                    </a:cubicBezTo>
                    <a:cubicBezTo>
                      <a:pt x="115" y="22"/>
                      <a:pt x="113" y="22"/>
                      <a:pt x="111" y="23"/>
                    </a:cubicBezTo>
                    <a:cubicBezTo>
                      <a:pt x="110" y="23"/>
                      <a:pt x="108" y="23"/>
                      <a:pt x="106" y="23"/>
                    </a:cubicBezTo>
                    <a:cubicBezTo>
                      <a:pt x="94" y="23"/>
                      <a:pt x="75" y="17"/>
                      <a:pt x="58" y="12"/>
                    </a:cubicBezTo>
                    <a:cubicBezTo>
                      <a:pt x="41" y="6"/>
                      <a:pt x="25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0" y="1"/>
                      <a:pt x="7" y="8"/>
                      <a:pt x="4" y="17"/>
                    </a:cubicBezTo>
                    <a:cubicBezTo>
                      <a:pt x="2" y="26"/>
                      <a:pt x="0" y="38"/>
                      <a:pt x="0" y="51"/>
                    </a:cubicBezTo>
                    <a:cubicBezTo>
                      <a:pt x="0" y="62"/>
                      <a:pt x="1" y="74"/>
                      <a:pt x="4" y="86"/>
                    </a:cubicBezTo>
                    <a:cubicBezTo>
                      <a:pt x="13" y="124"/>
                      <a:pt x="37" y="149"/>
                      <a:pt x="37" y="149"/>
                    </a:cubicBez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44" y="145"/>
                      <a:pt x="64" y="137"/>
                      <a:pt x="83" y="130"/>
                    </a:cubicBezTo>
                    <a:cubicBezTo>
                      <a:pt x="103" y="123"/>
                      <a:pt x="120" y="117"/>
                      <a:pt x="120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1" y="117"/>
                      <a:pt x="121" y="117"/>
                      <a:pt x="121" y="117"/>
                    </a:cubicBezTo>
                    <a:cubicBezTo>
                      <a:pt x="120" y="116"/>
                      <a:pt x="120" y="116"/>
                      <a:pt x="120" y="116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9">
                <a:extLst>
                  <a:ext uri="{FF2B5EF4-FFF2-40B4-BE49-F238E27FC236}">
                    <a16:creationId xmlns:a16="http://schemas.microsoft.com/office/drawing/2014/main" xmlns="" id="{681E1A9B-5A07-46A6-8A08-318EA2DC8B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72" y="4822"/>
                <a:ext cx="1335" cy="1663"/>
              </a:xfrm>
              <a:custGeom>
                <a:avLst/>
                <a:gdLst>
                  <a:gd name="T0" fmla="*/ 176 w 226"/>
                  <a:gd name="T1" fmla="*/ 26 h 282"/>
                  <a:gd name="T2" fmla="*/ 175 w 226"/>
                  <a:gd name="T3" fmla="*/ 26 h 282"/>
                  <a:gd name="T4" fmla="*/ 182 w 226"/>
                  <a:gd name="T5" fmla="*/ 79 h 282"/>
                  <a:gd name="T6" fmla="*/ 207 w 226"/>
                  <a:gd name="T7" fmla="*/ 150 h 282"/>
                  <a:gd name="T8" fmla="*/ 207 w 226"/>
                  <a:gd name="T9" fmla="*/ 149 h 282"/>
                  <a:gd name="T10" fmla="*/ 206 w 226"/>
                  <a:gd name="T11" fmla="*/ 149 h 282"/>
                  <a:gd name="T12" fmla="*/ 225 w 226"/>
                  <a:gd name="T13" fmla="*/ 223 h 282"/>
                  <a:gd name="T14" fmla="*/ 225 w 226"/>
                  <a:gd name="T15" fmla="*/ 223 h 282"/>
                  <a:gd name="T16" fmla="*/ 225 w 226"/>
                  <a:gd name="T17" fmla="*/ 222 h 282"/>
                  <a:gd name="T18" fmla="*/ 223 w 226"/>
                  <a:gd name="T19" fmla="*/ 225 h 282"/>
                  <a:gd name="T20" fmla="*/ 108 w 226"/>
                  <a:gd name="T21" fmla="*/ 281 h 282"/>
                  <a:gd name="T22" fmla="*/ 1 w 226"/>
                  <a:gd name="T23" fmla="*/ 249 h 282"/>
                  <a:gd name="T24" fmla="*/ 1 w 226"/>
                  <a:gd name="T25" fmla="*/ 249 h 282"/>
                  <a:gd name="T26" fmla="*/ 2 w 226"/>
                  <a:gd name="T27" fmla="*/ 249 h 282"/>
                  <a:gd name="T28" fmla="*/ 3 w 226"/>
                  <a:gd name="T29" fmla="*/ 225 h 282"/>
                  <a:gd name="T30" fmla="*/ 41 w 226"/>
                  <a:gd name="T31" fmla="*/ 31 h 282"/>
                  <a:gd name="T32" fmla="*/ 41 w 226"/>
                  <a:gd name="T33" fmla="*/ 30 h 282"/>
                  <a:gd name="T34" fmla="*/ 41 w 226"/>
                  <a:gd name="T35" fmla="*/ 31 h 282"/>
                  <a:gd name="T36" fmla="*/ 61 w 226"/>
                  <a:gd name="T37" fmla="*/ 1 h 282"/>
                  <a:gd name="T38" fmla="*/ 95 w 226"/>
                  <a:gd name="T39" fmla="*/ 5 h 282"/>
                  <a:gd name="T40" fmla="*/ 135 w 226"/>
                  <a:gd name="T41" fmla="*/ 16 h 282"/>
                  <a:gd name="T42" fmla="*/ 176 w 226"/>
                  <a:gd name="T43" fmla="*/ 27 h 282"/>
                  <a:gd name="T44" fmla="*/ 176 w 226"/>
                  <a:gd name="T45" fmla="*/ 26 h 282"/>
                  <a:gd name="T46" fmla="*/ 175 w 226"/>
                  <a:gd name="T47" fmla="*/ 26 h 282"/>
                  <a:gd name="T48" fmla="*/ 176 w 226"/>
                  <a:gd name="T49" fmla="*/ 26 h 282"/>
                  <a:gd name="T50" fmla="*/ 176 w 226"/>
                  <a:gd name="T51" fmla="*/ 25 h 282"/>
                  <a:gd name="T52" fmla="*/ 136 w 226"/>
                  <a:gd name="T53" fmla="*/ 15 h 282"/>
                  <a:gd name="T54" fmla="*/ 136 w 226"/>
                  <a:gd name="T55" fmla="*/ 15 h 282"/>
                  <a:gd name="T56" fmla="*/ 136 w 226"/>
                  <a:gd name="T57" fmla="*/ 15 h 282"/>
                  <a:gd name="T58" fmla="*/ 95 w 226"/>
                  <a:gd name="T59" fmla="*/ 3 h 282"/>
                  <a:gd name="T60" fmla="*/ 60 w 226"/>
                  <a:gd name="T61" fmla="*/ 0 h 282"/>
                  <a:gd name="T62" fmla="*/ 40 w 226"/>
                  <a:gd name="T63" fmla="*/ 30 h 282"/>
                  <a:gd name="T64" fmla="*/ 40 w 226"/>
                  <a:gd name="T65" fmla="*/ 30 h 282"/>
                  <a:gd name="T66" fmla="*/ 0 w 226"/>
                  <a:gd name="T67" fmla="*/ 249 h 282"/>
                  <a:gd name="T68" fmla="*/ 0 w 226"/>
                  <a:gd name="T69" fmla="*/ 250 h 282"/>
                  <a:gd name="T70" fmla="*/ 1 w 226"/>
                  <a:gd name="T71" fmla="*/ 250 h 282"/>
                  <a:gd name="T72" fmla="*/ 108 w 226"/>
                  <a:gd name="T73" fmla="*/ 282 h 282"/>
                  <a:gd name="T74" fmla="*/ 226 w 226"/>
                  <a:gd name="T75" fmla="*/ 223 h 282"/>
                  <a:gd name="T76" fmla="*/ 226 w 226"/>
                  <a:gd name="T77" fmla="*/ 223 h 282"/>
                  <a:gd name="T78" fmla="*/ 226 w 226"/>
                  <a:gd name="T79" fmla="*/ 222 h 282"/>
                  <a:gd name="T80" fmla="*/ 212 w 226"/>
                  <a:gd name="T81" fmla="*/ 177 h 282"/>
                  <a:gd name="T82" fmla="*/ 208 w 226"/>
                  <a:gd name="T83" fmla="*/ 149 h 282"/>
                  <a:gd name="T84" fmla="*/ 208 w 226"/>
                  <a:gd name="T85" fmla="*/ 149 h 282"/>
                  <a:gd name="T86" fmla="*/ 208 w 226"/>
                  <a:gd name="T87" fmla="*/ 148 h 282"/>
                  <a:gd name="T88" fmla="*/ 184 w 226"/>
                  <a:gd name="T89" fmla="*/ 79 h 282"/>
                  <a:gd name="T90" fmla="*/ 179 w 226"/>
                  <a:gd name="T91" fmla="*/ 42 h 282"/>
                  <a:gd name="T92" fmla="*/ 177 w 226"/>
                  <a:gd name="T93" fmla="*/ 26 h 282"/>
                  <a:gd name="T94" fmla="*/ 177 w 226"/>
                  <a:gd name="T95" fmla="*/ 25 h 282"/>
                  <a:gd name="T96" fmla="*/ 176 w 226"/>
                  <a:gd name="T97" fmla="*/ 25 h 282"/>
                  <a:gd name="T98" fmla="*/ 176 w 226"/>
                  <a:gd name="T99" fmla="*/ 26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6" h="282">
                    <a:moveTo>
                      <a:pt x="176" y="26"/>
                    </a:moveTo>
                    <a:cubicBezTo>
                      <a:pt x="175" y="26"/>
                      <a:pt x="175" y="26"/>
                      <a:pt x="175" y="26"/>
                    </a:cubicBezTo>
                    <a:cubicBezTo>
                      <a:pt x="175" y="26"/>
                      <a:pt x="177" y="51"/>
                      <a:pt x="182" y="79"/>
                    </a:cubicBezTo>
                    <a:cubicBezTo>
                      <a:pt x="187" y="107"/>
                      <a:pt x="194" y="138"/>
                      <a:pt x="207" y="150"/>
                    </a:cubicBezTo>
                    <a:cubicBezTo>
                      <a:pt x="207" y="149"/>
                      <a:pt x="207" y="149"/>
                      <a:pt x="207" y="149"/>
                    </a:cubicBezTo>
                    <a:cubicBezTo>
                      <a:pt x="206" y="149"/>
                      <a:pt x="206" y="149"/>
                      <a:pt x="206" y="149"/>
                    </a:cubicBezTo>
                    <a:cubicBezTo>
                      <a:pt x="206" y="149"/>
                      <a:pt x="212" y="200"/>
                      <a:pt x="225" y="223"/>
                    </a:cubicBezTo>
                    <a:cubicBezTo>
                      <a:pt x="225" y="223"/>
                      <a:pt x="225" y="223"/>
                      <a:pt x="225" y="223"/>
                    </a:cubicBezTo>
                    <a:cubicBezTo>
                      <a:pt x="225" y="222"/>
                      <a:pt x="225" y="222"/>
                      <a:pt x="225" y="222"/>
                    </a:cubicBezTo>
                    <a:cubicBezTo>
                      <a:pt x="225" y="222"/>
                      <a:pt x="224" y="223"/>
                      <a:pt x="223" y="225"/>
                    </a:cubicBezTo>
                    <a:cubicBezTo>
                      <a:pt x="214" y="236"/>
                      <a:pt x="176" y="281"/>
                      <a:pt x="108" y="281"/>
                    </a:cubicBezTo>
                    <a:cubicBezTo>
                      <a:pt x="78" y="281"/>
                      <a:pt x="43" y="272"/>
                      <a:pt x="1" y="249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2" y="249"/>
                      <a:pt x="2" y="249"/>
                      <a:pt x="2" y="249"/>
                    </a:cubicBezTo>
                    <a:cubicBezTo>
                      <a:pt x="2" y="249"/>
                      <a:pt x="2" y="240"/>
                      <a:pt x="3" y="225"/>
                    </a:cubicBezTo>
                    <a:cubicBezTo>
                      <a:pt x="4" y="181"/>
                      <a:pt x="12" y="85"/>
                      <a:pt x="41" y="31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135" y="16"/>
                      <a:pt x="135" y="16"/>
                      <a:pt x="135" y="16"/>
                    </a:cubicBezTo>
                    <a:cubicBezTo>
                      <a:pt x="176" y="27"/>
                      <a:pt x="176" y="27"/>
                      <a:pt x="176" y="27"/>
                    </a:cubicBezTo>
                    <a:cubicBezTo>
                      <a:pt x="176" y="26"/>
                      <a:pt x="176" y="26"/>
                      <a:pt x="176" y="26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6" y="26"/>
                      <a:pt x="176" y="26"/>
                      <a:pt x="176" y="26"/>
                    </a:cubicBezTo>
                    <a:cubicBezTo>
                      <a:pt x="176" y="25"/>
                      <a:pt x="176" y="25"/>
                      <a:pt x="176" y="2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103"/>
                      <a:pt x="0" y="249"/>
                      <a:pt x="0" y="249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1" y="250"/>
                      <a:pt x="1" y="250"/>
                      <a:pt x="1" y="250"/>
                    </a:cubicBezTo>
                    <a:cubicBezTo>
                      <a:pt x="42" y="274"/>
                      <a:pt x="78" y="282"/>
                      <a:pt x="108" y="282"/>
                    </a:cubicBezTo>
                    <a:cubicBezTo>
                      <a:pt x="187" y="282"/>
                      <a:pt x="226" y="223"/>
                      <a:pt x="226" y="223"/>
                    </a:cubicBezTo>
                    <a:cubicBezTo>
                      <a:pt x="226" y="223"/>
                      <a:pt x="226" y="223"/>
                      <a:pt x="226" y="223"/>
                    </a:cubicBezTo>
                    <a:cubicBezTo>
                      <a:pt x="226" y="222"/>
                      <a:pt x="226" y="222"/>
                      <a:pt x="226" y="222"/>
                    </a:cubicBezTo>
                    <a:cubicBezTo>
                      <a:pt x="220" y="211"/>
                      <a:pt x="215" y="193"/>
                      <a:pt x="212" y="177"/>
                    </a:cubicBezTo>
                    <a:cubicBezTo>
                      <a:pt x="209" y="162"/>
                      <a:pt x="208" y="149"/>
                      <a:pt x="208" y="149"/>
                    </a:cubicBezTo>
                    <a:cubicBezTo>
                      <a:pt x="208" y="149"/>
                      <a:pt x="208" y="149"/>
                      <a:pt x="208" y="149"/>
                    </a:cubicBezTo>
                    <a:cubicBezTo>
                      <a:pt x="208" y="148"/>
                      <a:pt x="208" y="148"/>
                      <a:pt x="208" y="148"/>
                    </a:cubicBezTo>
                    <a:cubicBezTo>
                      <a:pt x="196" y="138"/>
                      <a:pt x="189" y="107"/>
                      <a:pt x="184" y="79"/>
                    </a:cubicBezTo>
                    <a:cubicBezTo>
                      <a:pt x="181" y="65"/>
                      <a:pt x="180" y="52"/>
                      <a:pt x="179" y="42"/>
                    </a:cubicBezTo>
                    <a:cubicBezTo>
                      <a:pt x="178" y="32"/>
                      <a:pt x="177" y="26"/>
                      <a:pt x="177" y="26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6" y="25"/>
                      <a:pt x="176" y="25"/>
                      <a:pt x="176" y="25"/>
                    </a:cubicBezTo>
                    <a:cubicBezTo>
                      <a:pt x="176" y="26"/>
                      <a:pt x="176" y="26"/>
                      <a:pt x="17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8">
                <a:extLst>
                  <a:ext uri="{FF2B5EF4-FFF2-40B4-BE49-F238E27FC236}">
                    <a16:creationId xmlns:a16="http://schemas.microsoft.com/office/drawing/2014/main" xmlns="" id="{A76C4208-E39B-4B11-BB6D-C6EDF62F7E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09" y="5441"/>
                <a:ext cx="620" cy="655"/>
              </a:xfrm>
              <a:custGeom>
                <a:avLst/>
                <a:gdLst>
                  <a:gd name="T0" fmla="*/ 1 w 105"/>
                  <a:gd name="T1" fmla="*/ 0 h 111"/>
                  <a:gd name="T2" fmla="*/ 105 w 105"/>
                  <a:gd name="T3" fmla="*/ 3 h 111"/>
                  <a:gd name="T4" fmla="*/ 103 w 105"/>
                  <a:gd name="T5" fmla="*/ 30 h 111"/>
                  <a:gd name="T6" fmla="*/ 69 w 105"/>
                  <a:gd name="T7" fmla="*/ 29 h 111"/>
                  <a:gd name="T8" fmla="*/ 64 w 105"/>
                  <a:gd name="T9" fmla="*/ 111 h 111"/>
                  <a:gd name="T10" fmla="*/ 30 w 105"/>
                  <a:gd name="T11" fmla="*/ 110 h 111"/>
                  <a:gd name="T12" fmla="*/ 34 w 105"/>
                  <a:gd name="T13" fmla="*/ 28 h 111"/>
                  <a:gd name="T14" fmla="*/ 0 w 105"/>
                  <a:gd name="T15" fmla="*/ 27 h 111"/>
                  <a:gd name="T16" fmla="*/ 1 w 105"/>
                  <a:gd name="T1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11">
                    <a:moveTo>
                      <a:pt x="1" y="0"/>
                    </a:moveTo>
                    <a:cubicBezTo>
                      <a:pt x="43" y="1"/>
                      <a:pt x="63" y="2"/>
                      <a:pt x="105" y="3"/>
                    </a:cubicBezTo>
                    <a:cubicBezTo>
                      <a:pt x="104" y="14"/>
                      <a:pt x="104" y="19"/>
                      <a:pt x="103" y="30"/>
                    </a:cubicBezTo>
                    <a:cubicBezTo>
                      <a:pt x="89" y="30"/>
                      <a:pt x="82" y="29"/>
                      <a:pt x="69" y="29"/>
                    </a:cubicBezTo>
                    <a:cubicBezTo>
                      <a:pt x="67" y="62"/>
                      <a:pt x="66" y="78"/>
                      <a:pt x="64" y="111"/>
                    </a:cubicBezTo>
                    <a:cubicBezTo>
                      <a:pt x="50" y="110"/>
                      <a:pt x="43" y="110"/>
                      <a:pt x="30" y="110"/>
                    </a:cubicBezTo>
                    <a:cubicBezTo>
                      <a:pt x="32" y="77"/>
                      <a:pt x="33" y="61"/>
                      <a:pt x="34" y="28"/>
                    </a:cubicBezTo>
                    <a:cubicBezTo>
                      <a:pt x="21" y="27"/>
                      <a:pt x="14" y="27"/>
                      <a:pt x="0" y="27"/>
                    </a:cubicBezTo>
                    <a:cubicBezTo>
                      <a:pt x="0" y="16"/>
                      <a:pt x="1" y="11"/>
                      <a:pt x="1" y="0"/>
                    </a:cubicBezTo>
                    <a:close/>
                  </a:path>
                </a:pathLst>
              </a:custGeom>
              <a:solidFill>
                <a:srgbClr val="FAE60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7">
                <a:extLst>
                  <a:ext uri="{FF2B5EF4-FFF2-40B4-BE49-F238E27FC236}">
                    <a16:creationId xmlns:a16="http://schemas.microsoft.com/office/drawing/2014/main" xmlns="" id="{5D7BB0B3-9FC5-41FB-856A-F4984A2218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03" y="5435"/>
                <a:ext cx="626" cy="667"/>
              </a:xfrm>
              <a:custGeom>
                <a:avLst/>
                <a:gdLst>
                  <a:gd name="T0" fmla="*/ 2 w 106"/>
                  <a:gd name="T1" fmla="*/ 1 h 113"/>
                  <a:gd name="T2" fmla="*/ 2 w 106"/>
                  <a:gd name="T3" fmla="*/ 2 h 113"/>
                  <a:gd name="T4" fmla="*/ 106 w 106"/>
                  <a:gd name="T5" fmla="*/ 5 h 113"/>
                  <a:gd name="T6" fmla="*/ 106 w 106"/>
                  <a:gd name="T7" fmla="*/ 4 h 113"/>
                  <a:gd name="T8" fmla="*/ 105 w 106"/>
                  <a:gd name="T9" fmla="*/ 4 h 113"/>
                  <a:gd name="T10" fmla="*/ 104 w 106"/>
                  <a:gd name="T11" fmla="*/ 31 h 113"/>
                  <a:gd name="T12" fmla="*/ 104 w 106"/>
                  <a:gd name="T13" fmla="*/ 31 h 113"/>
                  <a:gd name="T14" fmla="*/ 104 w 106"/>
                  <a:gd name="T15" fmla="*/ 31 h 113"/>
                  <a:gd name="T16" fmla="*/ 70 w 106"/>
                  <a:gd name="T17" fmla="*/ 29 h 113"/>
                  <a:gd name="T18" fmla="*/ 69 w 106"/>
                  <a:gd name="T19" fmla="*/ 29 h 113"/>
                  <a:gd name="T20" fmla="*/ 69 w 106"/>
                  <a:gd name="T21" fmla="*/ 30 h 113"/>
                  <a:gd name="T22" fmla="*/ 64 w 106"/>
                  <a:gd name="T23" fmla="*/ 112 h 113"/>
                  <a:gd name="T24" fmla="*/ 65 w 106"/>
                  <a:gd name="T25" fmla="*/ 112 h 113"/>
                  <a:gd name="T26" fmla="*/ 65 w 106"/>
                  <a:gd name="T27" fmla="*/ 111 h 113"/>
                  <a:gd name="T28" fmla="*/ 31 w 106"/>
                  <a:gd name="T29" fmla="*/ 110 h 113"/>
                  <a:gd name="T30" fmla="*/ 31 w 106"/>
                  <a:gd name="T31" fmla="*/ 111 h 113"/>
                  <a:gd name="T32" fmla="*/ 31 w 106"/>
                  <a:gd name="T33" fmla="*/ 111 h 113"/>
                  <a:gd name="T34" fmla="*/ 36 w 106"/>
                  <a:gd name="T35" fmla="*/ 29 h 113"/>
                  <a:gd name="T36" fmla="*/ 36 w 106"/>
                  <a:gd name="T37" fmla="*/ 28 h 113"/>
                  <a:gd name="T38" fmla="*/ 36 w 106"/>
                  <a:gd name="T39" fmla="*/ 28 h 113"/>
                  <a:gd name="T40" fmla="*/ 1 w 106"/>
                  <a:gd name="T41" fmla="*/ 27 h 113"/>
                  <a:gd name="T42" fmla="*/ 1 w 106"/>
                  <a:gd name="T43" fmla="*/ 28 h 113"/>
                  <a:gd name="T44" fmla="*/ 1 w 106"/>
                  <a:gd name="T45" fmla="*/ 28 h 113"/>
                  <a:gd name="T46" fmla="*/ 3 w 106"/>
                  <a:gd name="T47" fmla="*/ 1 h 113"/>
                  <a:gd name="T48" fmla="*/ 2 w 106"/>
                  <a:gd name="T49" fmla="*/ 1 h 113"/>
                  <a:gd name="T50" fmla="*/ 2 w 106"/>
                  <a:gd name="T51" fmla="*/ 2 h 113"/>
                  <a:gd name="T52" fmla="*/ 2 w 106"/>
                  <a:gd name="T53" fmla="*/ 1 h 113"/>
                  <a:gd name="T54" fmla="*/ 2 w 106"/>
                  <a:gd name="T55" fmla="*/ 1 h 113"/>
                  <a:gd name="T56" fmla="*/ 0 w 106"/>
                  <a:gd name="T57" fmla="*/ 28 h 113"/>
                  <a:gd name="T58" fmla="*/ 0 w 106"/>
                  <a:gd name="T59" fmla="*/ 28 h 113"/>
                  <a:gd name="T60" fmla="*/ 1 w 106"/>
                  <a:gd name="T61" fmla="*/ 28 h 113"/>
                  <a:gd name="T62" fmla="*/ 35 w 106"/>
                  <a:gd name="T63" fmla="*/ 30 h 113"/>
                  <a:gd name="T64" fmla="*/ 35 w 106"/>
                  <a:gd name="T65" fmla="*/ 29 h 113"/>
                  <a:gd name="T66" fmla="*/ 35 w 106"/>
                  <a:gd name="T67" fmla="*/ 29 h 113"/>
                  <a:gd name="T68" fmla="*/ 30 w 106"/>
                  <a:gd name="T69" fmla="*/ 111 h 113"/>
                  <a:gd name="T70" fmla="*/ 30 w 106"/>
                  <a:gd name="T71" fmla="*/ 111 h 113"/>
                  <a:gd name="T72" fmla="*/ 31 w 106"/>
                  <a:gd name="T73" fmla="*/ 111 h 113"/>
                  <a:gd name="T74" fmla="*/ 65 w 106"/>
                  <a:gd name="T75" fmla="*/ 112 h 113"/>
                  <a:gd name="T76" fmla="*/ 65 w 106"/>
                  <a:gd name="T77" fmla="*/ 113 h 113"/>
                  <a:gd name="T78" fmla="*/ 65 w 106"/>
                  <a:gd name="T79" fmla="*/ 112 h 113"/>
                  <a:gd name="T80" fmla="*/ 70 w 106"/>
                  <a:gd name="T81" fmla="*/ 30 h 113"/>
                  <a:gd name="T82" fmla="*/ 70 w 106"/>
                  <a:gd name="T83" fmla="*/ 30 h 113"/>
                  <a:gd name="T84" fmla="*/ 69 w 106"/>
                  <a:gd name="T85" fmla="*/ 31 h 113"/>
                  <a:gd name="T86" fmla="*/ 104 w 106"/>
                  <a:gd name="T87" fmla="*/ 32 h 113"/>
                  <a:gd name="T88" fmla="*/ 105 w 106"/>
                  <a:gd name="T89" fmla="*/ 32 h 113"/>
                  <a:gd name="T90" fmla="*/ 105 w 106"/>
                  <a:gd name="T91" fmla="*/ 31 h 113"/>
                  <a:gd name="T92" fmla="*/ 106 w 106"/>
                  <a:gd name="T93" fmla="*/ 4 h 113"/>
                  <a:gd name="T94" fmla="*/ 106 w 106"/>
                  <a:gd name="T95" fmla="*/ 4 h 113"/>
                  <a:gd name="T96" fmla="*/ 106 w 106"/>
                  <a:gd name="T97" fmla="*/ 4 h 113"/>
                  <a:gd name="T98" fmla="*/ 2 w 106"/>
                  <a:gd name="T99" fmla="*/ 0 h 113"/>
                  <a:gd name="T100" fmla="*/ 2 w 106"/>
                  <a:gd name="T101" fmla="*/ 0 h 113"/>
                  <a:gd name="T102" fmla="*/ 2 w 106"/>
                  <a:gd name="T103" fmla="*/ 1 h 113"/>
                  <a:gd name="T104" fmla="*/ 2 w 106"/>
                  <a:gd name="T105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" h="113">
                    <a:moveTo>
                      <a:pt x="2" y="1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44" y="3"/>
                      <a:pt x="64" y="4"/>
                      <a:pt x="106" y="5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5" y="15"/>
                      <a:pt x="104" y="20"/>
                      <a:pt x="104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90" y="30"/>
                      <a:pt x="83" y="30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7" y="63"/>
                      <a:pt x="66" y="79"/>
                      <a:pt x="64" y="112"/>
                    </a:cubicBezTo>
                    <a:cubicBezTo>
                      <a:pt x="65" y="112"/>
                      <a:pt x="65" y="112"/>
                      <a:pt x="65" y="112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51" y="111"/>
                      <a:pt x="44" y="111"/>
                      <a:pt x="31" y="110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78"/>
                      <a:pt x="34" y="62"/>
                      <a:pt x="36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2" y="28"/>
                      <a:pt x="15" y="28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17"/>
                      <a:pt x="2" y="1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2"/>
                      <a:pt x="1" y="1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5" y="29"/>
                      <a:pt x="22" y="29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3" y="62"/>
                      <a:pt x="32" y="78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44" y="112"/>
                      <a:pt x="51" y="112"/>
                      <a:pt x="65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2"/>
                      <a:pt x="65" y="112"/>
                      <a:pt x="65" y="112"/>
                    </a:cubicBezTo>
                    <a:cubicBezTo>
                      <a:pt x="67" y="79"/>
                      <a:pt x="68" y="63"/>
                      <a:pt x="70" y="30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83" y="31"/>
                      <a:pt x="90" y="31"/>
                      <a:pt x="104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21"/>
                      <a:pt x="106" y="15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64" y="2"/>
                      <a:pt x="44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6">
                <a:extLst>
                  <a:ext uri="{FF2B5EF4-FFF2-40B4-BE49-F238E27FC236}">
                    <a16:creationId xmlns:a16="http://schemas.microsoft.com/office/drawing/2014/main" xmlns="" id="{73A9BF03-31DD-4A75-BDFD-1765085606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33" y="4881"/>
                <a:ext cx="402" cy="295"/>
              </a:xfrm>
              <a:custGeom>
                <a:avLst/>
                <a:gdLst>
                  <a:gd name="T0" fmla="*/ 2 w 68"/>
                  <a:gd name="T1" fmla="*/ 0 h 50"/>
                  <a:gd name="T2" fmla="*/ 25 w 68"/>
                  <a:gd name="T3" fmla="*/ 45 h 50"/>
                  <a:gd name="T4" fmla="*/ 68 w 68"/>
                  <a:gd name="T5" fmla="*/ 13 h 50"/>
                  <a:gd name="T6" fmla="*/ 2 w 68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50">
                    <a:moveTo>
                      <a:pt x="2" y="0"/>
                    </a:moveTo>
                    <a:cubicBezTo>
                      <a:pt x="2" y="0"/>
                      <a:pt x="0" y="40"/>
                      <a:pt x="25" y="45"/>
                    </a:cubicBezTo>
                    <a:cubicBezTo>
                      <a:pt x="49" y="50"/>
                      <a:pt x="68" y="13"/>
                      <a:pt x="68" y="13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5">
                <a:extLst>
                  <a:ext uri="{FF2B5EF4-FFF2-40B4-BE49-F238E27FC236}">
                    <a16:creationId xmlns:a16="http://schemas.microsoft.com/office/drawing/2014/main" xmlns="" id="{810E4A76-6076-46DB-814C-BCC1322B93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39" y="4875"/>
                <a:ext cx="407" cy="277"/>
              </a:xfrm>
              <a:custGeom>
                <a:avLst/>
                <a:gdLst>
                  <a:gd name="T0" fmla="*/ 1 w 69"/>
                  <a:gd name="T1" fmla="*/ 1 h 47"/>
                  <a:gd name="T2" fmla="*/ 0 w 69"/>
                  <a:gd name="T3" fmla="*/ 1 h 47"/>
                  <a:gd name="T4" fmla="*/ 0 w 69"/>
                  <a:gd name="T5" fmla="*/ 3 h 47"/>
                  <a:gd name="T6" fmla="*/ 4 w 69"/>
                  <a:gd name="T7" fmla="*/ 27 h 47"/>
                  <a:gd name="T8" fmla="*/ 23 w 69"/>
                  <a:gd name="T9" fmla="*/ 47 h 47"/>
                  <a:gd name="T10" fmla="*/ 28 w 69"/>
                  <a:gd name="T11" fmla="*/ 47 h 47"/>
                  <a:gd name="T12" fmla="*/ 57 w 69"/>
                  <a:gd name="T13" fmla="*/ 31 h 47"/>
                  <a:gd name="T14" fmla="*/ 68 w 69"/>
                  <a:gd name="T15" fmla="*/ 14 h 47"/>
                  <a:gd name="T16" fmla="*/ 69 w 69"/>
                  <a:gd name="T17" fmla="*/ 13 h 47"/>
                  <a:gd name="T18" fmla="*/ 0 w 69"/>
                  <a:gd name="T19" fmla="*/ 0 h 47"/>
                  <a:gd name="T20" fmla="*/ 0 w 69"/>
                  <a:gd name="T21" fmla="*/ 1 h 47"/>
                  <a:gd name="T22" fmla="*/ 1 w 69"/>
                  <a:gd name="T23" fmla="*/ 1 h 47"/>
                  <a:gd name="T24" fmla="*/ 1 w 69"/>
                  <a:gd name="T25" fmla="*/ 2 h 47"/>
                  <a:gd name="T26" fmla="*/ 67 w 69"/>
                  <a:gd name="T27" fmla="*/ 15 h 47"/>
                  <a:gd name="T28" fmla="*/ 67 w 69"/>
                  <a:gd name="T29" fmla="*/ 14 h 47"/>
                  <a:gd name="T30" fmla="*/ 67 w 69"/>
                  <a:gd name="T31" fmla="*/ 14 h 47"/>
                  <a:gd name="T32" fmla="*/ 64 w 69"/>
                  <a:gd name="T33" fmla="*/ 19 h 47"/>
                  <a:gd name="T34" fmla="*/ 28 w 69"/>
                  <a:gd name="T35" fmla="*/ 46 h 47"/>
                  <a:gd name="T36" fmla="*/ 24 w 69"/>
                  <a:gd name="T37" fmla="*/ 45 h 47"/>
                  <a:gd name="T38" fmla="*/ 5 w 69"/>
                  <a:gd name="T39" fmla="*/ 26 h 47"/>
                  <a:gd name="T40" fmla="*/ 2 w 69"/>
                  <a:gd name="T41" fmla="*/ 3 h 47"/>
                  <a:gd name="T42" fmla="*/ 2 w 69"/>
                  <a:gd name="T43" fmla="*/ 1 h 47"/>
                  <a:gd name="T44" fmla="*/ 1 w 69"/>
                  <a:gd name="T45" fmla="*/ 1 h 47"/>
                  <a:gd name="T46" fmla="*/ 1 w 69"/>
                  <a:gd name="T47" fmla="*/ 2 h 47"/>
                  <a:gd name="T48" fmla="*/ 1 w 69"/>
                  <a:gd name="T49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" h="47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8"/>
                      <a:pt x="1" y="17"/>
                      <a:pt x="4" y="27"/>
                    </a:cubicBezTo>
                    <a:cubicBezTo>
                      <a:pt x="7" y="36"/>
                      <a:pt x="12" y="45"/>
                      <a:pt x="23" y="47"/>
                    </a:cubicBezTo>
                    <a:cubicBezTo>
                      <a:pt x="25" y="47"/>
                      <a:pt x="27" y="47"/>
                      <a:pt x="28" y="47"/>
                    </a:cubicBezTo>
                    <a:cubicBezTo>
                      <a:pt x="40" y="47"/>
                      <a:pt x="50" y="39"/>
                      <a:pt x="57" y="31"/>
                    </a:cubicBezTo>
                    <a:cubicBezTo>
                      <a:pt x="64" y="23"/>
                      <a:pt x="68" y="14"/>
                      <a:pt x="68" y="14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5" y="16"/>
                      <a:pt x="64" y="19"/>
                    </a:cubicBezTo>
                    <a:cubicBezTo>
                      <a:pt x="58" y="28"/>
                      <a:pt x="44" y="46"/>
                      <a:pt x="28" y="46"/>
                    </a:cubicBezTo>
                    <a:cubicBezTo>
                      <a:pt x="27" y="46"/>
                      <a:pt x="25" y="45"/>
                      <a:pt x="24" y="45"/>
                    </a:cubicBezTo>
                    <a:cubicBezTo>
                      <a:pt x="14" y="43"/>
                      <a:pt x="8" y="35"/>
                      <a:pt x="5" y="26"/>
                    </a:cubicBezTo>
                    <a:cubicBezTo>
                      <a:pt x="2" y="17"/>
                      <a:pt x="2" y="8"/>
                      <a:pt x="2" y="3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4">
                <a:extLst>
                  <a:ext uri="{FF2B5EF4-FFF2-40B4-BE49-F238E27FC236}">
                    <a16:creationId xmlns:a16="http://schemas.microsoft.com/office/drawing/2014/main" xmlns="" id="{31761A54-507E-46C0-BD3E-DD21D83BB0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6" y="3034"/>
                <a:ext cx="2391" cy="2018"/>
              </a:xfrm>
              <a:custGeom>
                <a:avLst/>
                <a:gdLst>
                  <a:gd name="T0" fmla="*/ 389 w 405"/>
                  <a:gd name="T1" fmla="*/ 115 h 342"/>
                  <a:gd name="T2" fmla="*/ 342 w 405"/>
                  <a:gd name="T3" fmla="*/ 51 h 342"/>
                  <a:gd name="T4" fmla="*/ 342 w 405"/>
                  <a:gd name="T5" fmla="*/ 51 h 342"/>
                  <a:gd name="T6" fmla="*/ 328 w 405"/>
                  <a:gd name="T7" fmla="*/ 44 h 342"/>
                  <a:gd name="T8" fmla="*/ 177 w 405"/>
                  <a:gd name="T9" fmla="*/ 4 h 342"/>
                  <a:gd name="T10" fmla="*/ 159 w 405"/>
                  <a:gd name="T11" fmla="*/ 4 h 342"/>
                  <a:gd name="T12" fmla="*/ 159 w 405"/>
                  <a:gd name="T13" fmla="*/ 4 h 342"/>
                  <a:gd name="T14" fmla="*/ 87 w 405"/>
                  <a:gd name="T15" fmla="*/ 37 h 342"/>
                  <a:gd name="T16" fmla="*/ 61 w 405"/>
                  <a:gd name="T17" fmla="*/ 255 h 342"/>
                  <a:gd name="T18" fmla="*/ 161 w 405"/>
                  <a:gd name="T19" fmla="*/ 323 h 342"/>
                  <a:gd name="T20" fmla="*/ 173 w 405"/>
                  <a:gd name="T21" fmla="*/ 326 h 342"/>
                  <a:gd name="T22" fmla="*/ 186 w 405"/>
                  <a:gd name="T23" fmla="*/ 329 h 342"/>
                  <a:gd name="T24" fmla="*/ 306 w 405"/>
                  <a:gd name="T25" fmla="*/ 318 h 342"/>
                  <a:gd name="T26" fmla="*/ 389 w 405"/>
                  <a:gd name="T27" fmla="*/ 115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5" h="342">
                    <a:moveTo>
                      <a:pt x="389" y="115"/>
                    </a:moveTo>
                    <a:cubicBezTo>
                      <a:pt x="379" y="80"/>
                      <a:pt x="357" y="61"/>
                      <a:pt x="342" y="51"/>
                    </a:cubicBezTo>
                    <a:cubicBezTo>
                      <a:pt x="342" y="51"/>
                      <a:pt x="342" y="51"/>
                      <a:pt x="342" y="51"/>
                    </a:cubicBezTo>
                    <a:cubicBezTo>
                      <a:pt x="336" y="48"/>
                      <a:pt x="331" y="46"/>
                      <a:pt x="328" y="44"/>
                    </a:cubicBezTo>
                    <a:cubicBezTo>
                      <a:pt x="270" y="11"/>
                      <a:pt x="222" y="0"/>
                      <a:pt x="177" y="4"/>
                    </a:cubicBezTo>
                    <a:cubicBezTo>
                      <a:pt x="174" y="3"/>
                      <a:pt x="168" y="4"/>
                      <a:pt x="159" y="4"/>
                    </a:cubicBezTo>
                    <a:cubicBezTo>
                      <a:pt x="159" y="4"/>
                      <a:pt x="159" y="4"/>
                      <a:pt x="159" y="4"/>
                    </a:cubicBezTo>
                    <a:cubicBezTo>
                      <a:pt x="140" y="5"/>
                      <a:pt x="112" y="11"/>
                      <a:pt x="87" y="37"/>
                    </a:cubicBezTo>
                    <a:cubicBezTo>
                      <a:pt x="44" y="80"/>
                      <a:pt x="0" y="170"/>
                      <a:pt x="61" y="255"/>
                    </a:cubicBezTo>
                    <a:cubicBezTo>
                      <a:pt x="61" y="255"/>
                      <a:pt x="95" y="301"/>
                      <a:pt x="161" y="323"/>
                    </a:cubicBezTo>
                    <a:cubicBezTo>
                      <a:pt x="161" y="323"/>
                      <a:pt x="166" y="324"/>
                      <a:pt x="173" y="326"/>
                    </a:cubicBezTo>
                    <a:cubicBezTo>
                      <a:pt x="180" y="328"/>
                      <a:pt x="186" y="329"/>
                      <a:pt x="186" y="329"/>
                    </a:cubicBezTo>
                    <a:cubicBezTo>
                      <a:pt x="253" y="342"/>
                      <a:pt x="306" y="318"/>
                      <a:pt x="306" y="318"/>
                    </a:cubicBezTo>
                    <a:cubicBezTo>
                      <a:pt x="400" y="274"/>
                      <a:pt x="405" y="173"/>
                      <a:pt x="389" y="115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">
                <a:extLst>
                  <a:ext uri="{FF2B5EF4-FFF2-40B4-BE49-F238E27FC236}">
                    <a16:creationId xmlns:a16="http://schemas.microsoft.com/office/drawing/2014/main" xmlns="" id="{10BA0583-C84A-4307-9C7E-98DEC2CA3E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83" y="3040"/>
                <a:ext cx="2215" cy="2018"/>
              </a:xfrm>
              <a:custGeom>
                <a:avLst/>
                <a:gdLst>
                  <a:gd name="T0" fmla="*/ 365 w 375"/>
                  <a:gd name="T1" fmla="*/ 114 h 342"/>
                  <a:gd name="T2" fmla="*/ 317 w 375"/>
                  <a:gd name="T3" fmla="*/ 49 h 342"/>
                  <a:gd name="T4" fmla="*/ 317 w 375"/>
                  <a:gd name="T5" fmla="*/ 50 h 342"/>
                  <a:gd name="T6" fmla="*/ 303 w 375"/>
                  <a:gd name="T7" fmla="*/ 42 h 342"/>
                  <a:gd name="T8" fmla="*/ 303 w 375"/>
                  <a:gd name="T9" fmla="*/ 42 h 342"/>
                  <a:gd name="T10" fmla="*/ 152 w 375"/>
                  <a:gd name="T11" fmla="*/ 2 h 342"/>
                  <a:gd name="T12" fmla="*/ 153 w 375"/>
                  <a:gd name="T13" fmla="*/ 2 h 342"/>
                  <a:gd name="T14" fmla="*/ 134 w 375"/>
                  <a:gd name="T15" fmla="*/ 2 h 342"/>
                  <a:gd name="T16" fmla="*/ 134 w 375"/>
                  <a:gd name="T17" fmla="*/ 3 h 342"/>
                  <a:gd name="T18" fmla="*/ 61 w 375"/>
                  <a:gd name="T19" fmla="*/ 35 h 342"/>
                  <a:gd name="T20" fmla="*/ 35 w 375"/>
                  <a:gd name="T21" fmla="*/ 254 h 342"/>
                  <a:gd name="T22" fmla="*/ 135 w 375"/>
                  <a:gd name="T23" fmla="*/ 322 h 342"/>
                  <a:gd name="T24" fmla="*/ 137 w 375"/>
                  <a:gd name="T25" fmla="*/ 323 h 342"/>
                  <a:gd name="T26" fmla="*/ 148 w 375"/>
                  <a:gd name="T27" fmla="*/ 325 h 342"/>
                  <a:gd name="T28" fmla="*/ 158 w 375"/>
                  <a:gd name="T29" fmla="*/ 328 h 342"/>
                  <a:gd name="T30" fmla="*/ 161 w 375"/>
                  <a:gd name="T31" fmla="*/ 329 h 342"/>
                  <a:gd name="T32" fmla="*/ 281 w 375"/>
                  <a:gd name="T33" fmla="*/ 318 h 342"/>
                  <a:gd name="T34" fmla="*/ 365 w 375"/>
                  <a:gd name="T35" fmla="*/ 114 h 342"/>
                  <a:gd name="T36" fmla="*/ 363 w 375"/>
                  <a:gd name="T37" fmla="*/ 114 h 342"/>
                  <a:gd name="T38" fmla="*/ 281 w 375"/>
                  <a:gd name="T39" fmla="*/ 316 h 342"/>
                  <a:gd name="T40" fmla="*/ 161 w 375"/>
                  <a:gd name="T41" fmla="*/ 327 h 342"/>
                  <a:gd name="T42" fmla="*/ 161 w 375"/>
                  <a:gd name="T43" fmla="*/ 327 h 342"/>
                  <a:gd name="T44" fmla="*/ 148 w 375"/>
                  <a:gd name="T45" fmla="*/ 324 h 342"/>
                  <a:gd name="T46" fmla="*/ 148 w 375"/>
                  <a:gd name="T47" fmla="*/ 324 h 342"/>
                  <a:gd name="T48" fmla="*/ 136 w 375"/>
                  <a:gd name="T49" fmla="*/ 321 h 342"/>
                  <a:gd name="T50" fmla="*/ 136 w 375"/>
                  <a:gd name="T51" fmla="*/ 321 h 342"/>
                  <a:gd name="T52" fmla="*/ 43 w 375"/>
                  <a:gd name="T53" fmla="*/ 261 h 342"/>
                  <a:gd name="T54" fmla="*/ 12 w 375"/>
                  <a:gd name="T55" fmla="*/ 125 h 342"/>
                  <a:gd name="T56" fmla="*/ 134 w 375"/>
                  <a:gd name="T57" fmla="*/ 4 h 342"/>
                  <a:gd name="T58" fmla="*/ 134 w 375"/>
                  <a:gd name="T59" fmla="*/ 4 h 342"/>
                  <a:gd name="T60" fmla="*/ 134 w 375"/>
                  <a:gd name="T61" fmla="*/ 4 h 342"/>
                  <a:gd name="T62" fmla="*/ 152 w 375"/>
                  <a:gd name="T63" fmla="*/ 4 h 342"/>
                  <a:gd name="T64" fmla="*/ 223 w 375"/>
                  <a:gd name="T65" fmla="*/ 10 h 342"/>
                  <a:gd name="T66" fmla="*/ 302 w 375"/>
                  <a:gd name="T67" fmla="*/ 44 h 342"/>
                  <a:gd name="T68" fmla="*/ 316 w 375"/>
                  <a:gd name="T69" fmla="*/ 51 h 342"/>
                  <a:gd name="T70" fmla="*/ 316 w 375"/>
                  <a:gd name="T71" fmla="*/ 51 h 342"/>
                  <a:gd name="T72" fmla="*/ 316 w 375"/>
                  <a:gd name="T73" fmla="*/ 51 h 342"/>
                  <a:gd name="T74" fmla="*/ 364 w 375"/>
                  <a:gd name="T75" fmla="*/ 1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5" h="342">
                    <a:moveTo>
                      <a:pt x="364" y="114"/>
                    </a:moveTo>
                    <a:cubicBezTo>
                      <a:pt x="365" y="114"/>
                      <a:pt x="365" y="114"/>
                      <a:pt x="365" y="114"/>
                    </a:cubicBezTo>
                    <a:cubicBezTo>
                      <a:pt x="355" y="78"/>
                      <a:pt x="333" y="59"/>
                      <a:pt x="317" y="49"/>
                    </a:cubicBezTo>
                    <a:cubicBezTo>
                      <a:pt x="317" y="49"/>
                      <a:pt x="317" y="49"/>
                      <a:pt x="317" y="49"/>
                    </a:cubicBezTo>
                    <a:cubicBezTo>
                      <a:pt x="317" y="49"/>
                      <a:pt x="317" y="49"/>
                      <a:pt x="317" y="49"/>
                    </a:cubicBezTo>
                    <a:cubicBezTo>
                      <a:pt x="317" y="50"/>
                      <a:pt x="317" y="50"/>
                      <a:pt x="317" y="50"/>
                    </a:cubicBezTo>
                    <a:cubicBezTo>
                      <a:pt x="317" y="49"/>
                      <a:pt x="317" y="49"/>
                      <a:pt x="317" y="49"/>
                    </a:cubicBezTo>
                    <a:cubicBezTo>
                      <a:pt x="311" y="46"/>
                      <a:pt x="306" y="44"/>
                      <a:pt x="303" y="42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303" y="42"/>
                      <a:pt x="303" y="42"/>
                      <a:pt x="303" y="42"/>
                    </a:cubicBezTo>
                    <a:cubicBezTo>
                      <a:pt x="274" y="26"/>
                      <a:pt x="248" y="15"/>
                      <a:pt x="223" y="8"/>
                    </a:cubicBezTo>
                    <a:cubicBezTo>
                      <a:pt x="198" y="2"/>
                      <a:pt x="175" y="0"/>
                      <a:pt x="152" y="2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53" y="2"/>
                      <a:pt x="153" y="2"/>
                      <a:pt x="153" y="2"/>
                    </a:cubicBezTo>
                    <a:cubicBezTo>
                      <a:pt x="149" y="1"/>
                      <a:pt x="143" y="2"/>
                      <a:pt x="134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15" y="3"/>
                      <a:pt x="87" y="9"/>
                      <a:pt x="61" y="35"/>
                    </a:cubicBezTo>
                    <a:cubicBezTo>
                      <a:pt x="41" y="56"/>
                      <a:pt x="20" y="88"/>
                      <a:pt x="11" y="124"/>
                    </a:cubicBezTo>
                    <a:cubicBezTo>
                      <a:pt x="0" y="164"/>
                      <a:pt x="3" y="210"/>
                      <a:pt x="35" y="254"/>
                    </a:cubicBezTo>
                    <a:cubicBezTo>
                      <a:pt x="35" y="254"/>
                      <a:pt x="69" y="301"/>
                      <a:pt x="135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22"/>
                      <a:pt x="135" y="322"/>
                      <a:pt x="135" y="322"/>
                    </a:cubicBezTo>
                    <a:cubicBezTo>
                      <a:pt x="135" y="322"/>
                      <a:pt x="136" y="323"/>
                      <a:pt x="137" y="323"/>
                    </a:cubicBezTo>
                    <a:cubicBezTo>
                      <a:pt x="140" y="324"/>
                      <a:pt x="143" y="325"/>
                      <a:pt x="148" y="326"/>
                    </a:cubicBezTo>
                    <a:cubicBezTo>
                      <a:pt x="148" y="325"/>
                      <a:pt x="148" y="325"/>
                      <a:pt x="148" y="325"/>
                    </a:cubicBezTo>
                    <a:cubicBezTo>
                      <a:pt x="148" y="326"/>
                      <a:pt x="148" y="326"/>
                      <a:pt x="148" y="326"/>
                    </a:cubicBezTo>
                    <a:cubicBezTo>
                      <a:pt x="152" y="327"/>
                      <a:pt x="156" y="328"/>
                      <a:pt x="158" y="328"/>
                    </a:cubicBezTo>
                    <a:cubicBezTo>
                      <a:pt x="160" y="329"/>
                      <a:pt x="161" y="329"/>
                      <a:pt x="161" y="329"/>
                    </a:cubicBezTo>
                    <a:cubicBezTo>
                      <a:pt x="161" y="329"/>
                      <a:pt x="161" y="329"/>
                      <a:pt x="161" y="329"/>
                    </a:cubicBezTo>
                    <a:cubicBezTo>
                      <a:pt x="161" y="329"/>
                      <a:pt x="161" y="329"/>
                      <a:pt x="161" y="329"/>
                    </a:cubicBezTo>
                    <a:cubicBezTo>
                      <a:pt x="228" y="342"/>
                      <a:pt x="281" y="318"/>
                      <a:pt x="281" y="318"/>
                    </a:cubicBezTo>
                    <a:cubicBezTo>
                      <a:pt x="330" y="295"/>
                      <a:pt x="355" y="256"/>
                      <a:pt x="366" y="216"/>
                    </a:cubicBezTo>
                    <a:cubicBezTo>
                      <a:pt x="375" y="179"/>
                      <a:pt x="372" y="142"/>
                      <a:pt x="365" y="114"/>
                    </a:cubicBezTo>
                    <a:cubicBezTo>
                      <a:pt x="364" y="114"/>
                      <a:pt x="364" y="114"/>
                      <a:pt x="364" y="114"/>
                    </a:cubicBezTo>
                    <a:cubicBezTo>
                      <a:pt x="363" y="114"/>
                      <a:pt x="363" y="114"/>
                      <a:pt x="363" y="114"/>
                    </a:cubicBezTo>
                    <a:cubicBezTo>
                      <a:pt x="371" y="142"/>
                      <a:pt x="373" y="179"/>
                      <a:pt x="364" y="216"/>
                    </a:cubicBezTo>
                    <a:cubicBezTo>
                      <a:pt x="354" y="255"/>
                      <a:pt x="329" y="293"/>
                      <a:pt x="281" y="316"/>
                    </a:cubicBezTo>
                    <a:cubicBezTo>
                      <a:pt x="281" y="316"/>
                      <a:pt x="277" y="318"/>
                      <a:pt x="271" y="320"/>
                    </a:cubicBezTo>
                    <a:cubicBezTo>
                      <a:pt x="253" y="326"/>
                      <a:pt x="211" y="337"/>
                      <a:pt x="161" y="327"/>
                    </a:cubicBezTo>
                    <a:cubicBezTo>
                      <a:pt x="161" y="328"/>
                      <a:pt x="161" y="328"/>
                      <a:pt x="161" y="328"/>
                    </a:cubicBezTo>
                    <a:cubicBezTo>
                      <a:pt x="161" y="327"/>
                      <a:pt x="161" y="327"/>
                      <a:pt x="161" y="327"/>
                    </a:cubicBezTo>
                    <a:cubicBezTo>
                      <a:pt x="161" y="327"/>
                      <a:pt x="160" y="327"/>
                      <a:pt x="159" y="327"/>
                    </a:cubicBezTo>
                    <a:cubicBezTo>
                      <a:pt x="157" y="326"/>
                      <a:pt x="153" y="325"/>
                      <a:pt x="148" y="324"/>
                    </a:cubicBezTo>
                    <a:cubicBezTo>
                      <a:pt x="148" y="324"/>
                      <a:pt x="148" y="324"/>
                      <a:pt x="148" y="324"/>
                    </a:cubicBezTo>
                    <a:cubicBezTo>
                      <a:pt x="148" y="324"/>
                      <a:pt x="148" y="324"/>
                      <a:pt x="148" y="324"/>
                    </a:cubicBezTo>
                    <a:cubicBezTo>
                      <a:pt x="144" y="323"/>
                      <a:pt x="140" y="322"/>
                      <a:pt x="138" y="321"/>
                    </a:cubicBezTo>
                    <a:cubicBezTo>
                      <a:pt x="137" y="321"/>
                      <a:pt x="136" y="321"/>
                      <a:pt x="136" y="321"/>
                    </a:cubicBezTo>
                    <a:cubicBezTo>
                      <a:pt x="136" y="322"/>
                      <a:pt x="136" y="322"/>
                      <a:pt x="136" y="322"/>
                    </a:cubicBezTo>
                    <a:cubicBezTo>
                      <a:pt x="136" y="321"/>
                      <a:pt x="136" y="321"/>
                      <a:pt x="136" y="321"/>
                    </a:cubicBezTo>
                    <a:cubicBezTo>
                      <a:pt x="103" y="310"/>
                      <a:pt x="78" y="293"/>
                      <a:pt x="62" y="279"/>
                    </a:cubicBezTo>
                    <a:cubicBezTo>
                      <a:pt x="53" y="272"/>
                      <a:pt x="47" y="265"/>
                      <a:pt x="43" y="261"/>
                    </a:cubicBezTo>
                    <a:cubicBezTo>
                      <a:pt x="39" y="256"/>
                      <a:pt x="37" y="253"/>
                      <a:pt x="37" y="253"/>
                    </a:cubicBezTo>
                    <a:cubicBezTo>
                      <a:pt x="5" y="209"/>
                      <a:pt x="2" y="164"/>
                      <a:pt x="12" y="125"/>
                    </a:cubicBezTo>
                    <a:cubicBezTo>
                      <a:pt x="22" y="88"/>
                      <a:pt x="42" y="57"/>
                      <a:pt x="62" y="36"/>
                    </a:cubicBezTo>
                    <a:cubicBezTo>
                      <a:pt x="88" y="11"/>
                      <a:pt x="116" y="5"/>
                      <a:pt x="134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43" y="4"/>
                      <a:pt x="150" y="3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175" y="2"/>
                      <a:pt x="198" y="4"/>
                      <a:pt x="223" y="10"/>
                    </a:cubicBezTo>
                    <a:cubicBezTo>
                      <a:pt x="247" y="16"/>
                      <a:pt x="273" y="27"/>
                      <a:pt x="302" y="44"/>
                    </a:cubicBezTo>
                    <a:cubicBezTo>
                      <a:pt x="302" y="44"/>
                      <a:pt x="302" y="44"/>
                      <a:pt x="302" y="44"/>
                    </a:cubicBezTo>
                    <a:cubicBezTo>
                      <a:pt x="302" y="44"/>
                      <a:pt x="302" y="44"/>
                      <a:pt x="302" y="44"/>
                    </a:cubicBezTo>
                    <a:cubicBezTo>
                      <a:pt x="306" y="45"/>
                      <a:pt x="311" y="48"/>
                      <a:pt x="316" y="51"/>
                    </a:cubicBezTo>
                    <a:cubicBezTo>
                      <a:pt x="316" y="51"/>
                      <a:pt x="316" y="51"/>
                      <a:pt x="316" y="51"/>
                    </a:cubicBezTo>
                    <a:cubicBezTo>
                      <a:pt x="316" y="51"/>
                      <a:pt x="316" y="51"/>
                      <a:pt x="316" y="51"/>
                    </a:cubicBezTo>
                    <a:cubicBezTo>
                      <a:pt x="317" y="50"/>
                      <a:pt x="317" y="50"/>
                      <a:pt x="317" y="50"/>
                    </a:cubicBezTo>
                    <a:cubicBezTo>
                      <a:pt x="316" y="51"/>
                      <a:pt x="316" y="51"/>
                      <a:pt x="316" y="51"/>
                    </a:cubicBezTo>
                    <a:cubicBezTo>
                      <a:pt x="332" y="61"/>
                      <a:pt x="353" y="79"/>
                      <a:pt x="363" y="114"/>
                    </a:cubicBezTo>
                    <a:cubicBezTo>
                      <a:pt x="364" y="114"/>
                      <a:pt x="364" y="114"/>
                      <a:pt x="364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2">
                <a:extLst>
                  <a:ext uri="{FF2B5EF4-FFF2-40B4-BE49-F238E27FC236}">
                    <a16:creationId xmlns:a16="http://schemas.microsoft.com/office/drawing/2014/main" xmlns="" id="{83FFAD5C-CA78-4A54-A0D9-D683146C29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12" y="3654"/>
                <a:ext cx="413" cy="566"/>
              </a:xfrm>
              <a:custGeom>
                <a:avLst/>
                <a:gdLst>
                  <a:gd name="T0" fmla="*/ 65 w 70"/>
                  <a:gd name="T1" fmla="*/ 55 h 96"/>
                  <a:gd name="T2" fmla="*/ 26 w 70"/>
                  <a:gd name="T3" fmla="*/ 93 h 96"/>
                  <a:gd name="T4" fmla="*/ 6 w 70"/>
                  <a:gd name="T5" fmla="*/ 42 h 96"/>
                  <a:gd name="T6" fmla="*/ 45 w 70"/>
                  <a:gd name="T7" fmla="*/ 4 h 96"/>
                  <a:gd name="T8" fmla="*/ 65 w 70"/>
                  <a:gd name="T9" fmla="*/ 5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96">
                    <a:moveTo>
                      <a:pt x="65" y="55"/>
                    </a:moveTo>
                    <a:cubicBezTo>
                      <a:pt x="60" y="79"/>
                      <a:pt x="42" y="96"/>
                      <a:pt x="26" y="93"/>
                    </a:cubicBezTo>
                    <a:cubicBezTo>
                      <a:pt x="9" y="89"/>
                      <a:pt x="0" y="66"/>
                      <a:pt x="6" y="42"/>
                    </a:cubicBezTo>
                    <a:cubicBezTo>
                      <a:pt x="11" y="17"/>
                      <a:pt x="29" y="0"/>
                      <a:pt x="45" y="4"/>
                    </a:cubicBezTo>
                    <a:cubicBezTo>
                      <a:pt x="61" y="7"/>
                      <a:pt x="70" y="30"/>
                      <a:pt x="6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1">
                <a:extLst>
                  <a:ext uri="{FF2B5EF4-FFF2-40B4-BE49-F238E27FC236}">
                    <a16:creationId xmlns:a16="http://schemas.microsoft.com/office/drawing/2014/main" xmlns="" id="{F8DFBA72-A3AE-45AF-AB54-98D7ACD454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12" y="3648"/>
                <a:ext cx="419" cy="578"/>
              </a:xfrm>
              <a:custGeom>
                <a:avLst/>
                <a:gdLst>
                  <a:gd name="T0" fmla="*/ 65 w 71"/>
                  <a:gd name="T1" fmla="*/ 56 h 98"/>
                  <a:gd name="T2" fmla="*/ 64 w 71"/>
                  <a:gd name="T3" fmla="*/ 56 h 98"/>
                  <a:gd name="T4" fmla="*/ 63 w 71"/>
                  <a:gd name="T5" fmla="*/ 58 h 98"/>
                  <a:gd name="T6" fmla="*/ 26 w 71"/>
                  <a:gd name="T7" fmla="*/ 93 h 98"/>
                  <a:gd name="T8" fmla="*/ 25 w 71"/>
                  <a:gd name="T9" fmla="*/ 93 h 98"/>
                  <a:gd name="T10" fmla="*/ 7 w 71"/>
                  <a:gd name="T11" fmla="*/ 43 h 98"/>
                  <a:gd name="T12" fmla="*/ 7 w 71"/>
                  <a:gd name="T13" fmla="*/ 41 h 98"/>
                  <a:gd name="T14" fmla="*/ 45 w 71"/>
                  <a:gd name="T15" fmla="*/ 6 h 98"/>
                  <a:gd name="T16" fmla="*/ 46 w 71"/>
                  <a:gd name="T17" fmla="*/ 6 h 98"/>
                  <a:gd name="T18" fmla="*/ 64 w 71"/>
                  <a:gd name="T19" fmla="*/ 56 h 98"/>
                  <a:gd name="T20" fmla="*/ 65 w 71"/>
                  <a:gd name="T21" fmla="*/ 56 h 98"/>
                  <a:gd name="T22" fmla="*/ 66 w 71"/>
                  <a:gd name="T23" fmla="*/ 56 h 98"/>
                  <a:gd name="T24" fmla="*/ 46 w 71"/>
                  <a:gd name="T25" fmla="*/ 4 h 98"/>
                  <a:gd name="T26" fmla="*/ 45 w 71"/>
                  <a:gd name="T27" fmla="*/ 4 h 98"/>
                  <a:gd name="T28" fmla="*/ 6 w 71"/>
                  <a:gd name="T29" fmla="*/ 40 h 98"/>
                  <a:gd name="T30" fmla="*/ 5 w 71"/>
                  <a:gd name="T31" fmla="*/ 43 h 98"/>
                  <a:gd name="T32" fmla="*/ 25 w 71"/>
                  <a:gd name="T33" fmla="*/ 95 h 98"/>
                  <a:gd name="T34" fmla="*/ 25 w 71"/>
                  <a:gd name="T35" fmla="*/ 95 h 98"/>
                  <a:gd name="T36" fmla="*/ 65 w 71"/>
                  <a:gd name="T37" fmla="*/ 59 h 98"/>
                  <a:gd name="T38" fmla="*/ 66 w 71"/>
                  <a:gd name="T39" fmla="*/ 56 h 98"/>
                  <a:gd name="T40" fmla="*/ 65 w 71"/>
                  <a:gd name="T41" fmla="*/ 5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" h="98">
                    <a:moveTo>
                      <a:pt x="65" y="56"/>
                    </a:move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6"/>
                      <a:pt x="64" y="57"/>
                      <a:pt x="63" y="58"/>
                    </a:cubicBezTo>
                    <a:cubicBezTo>
                      <a:pt x="58" y="81"/>
                      <a:pt x="41" y="96"/>
                      <a:pt x="26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10" y="89"/>
                      <a:pt x="2" y="67"/>
                      <a:pt x="7" y="43"/>
                    </a:cubicBezTo>
                    <a:cubicBezTo>
                      <a:pt x="7" y="42"/>
                      <a:pt x="7" y="41"/>
                      <a:pt x="7" y="41"/>
                    </a:cubicBezTo>
                    <a:cubicBezTo>
                      <a:pt x="13" y="18"/>
                      <a:pt x="30" y="2"/>
                      <a:pt x="45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1" y="10"/>
                      <a:pt x="69" y="32"/>
                      <a:pt x="64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1" y="31"/>
                      <a:pt x="63" y="8"/>
                      <a:pt x="4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9" y="0"/>
                      <a:pt x="12" y="17"/>
                      <a:pt x="6" y="40"/>
                    </a:cubicBezTo>
                    <a:cubicBezTo>
                      <a:pt x="5" y="41"/>
                      <a:pt x="5" y="42"/>
                      <a:pt x="5" y="43"/>
                    </a:cubicBezTo>
                    <a:cubicBezTo>
                      <a:pt x="0" y="67"/>
                      <a:pt x="8" y="90"/>
                      <a:pt x="25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42" y="98"/>
                      <a:pt x="59" y="82"/>
                      <a:pt x="65" y="59"/>
                    </a:cubicBezTo>
                    <a:cubicBezTo>
                      <a:pt x="65" y="58"/>
                      <a:pt x="66" y="57"/>
                      <a:pt x="66" y="56"/>
                    </a:cubicBezTo>
                    <a:cubicBezTo>
                      <a:pt x="65" y="56"/>
                      <a:pt x="65" y="56"/>
                      <a:pt x="65" y="5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0">
                <a:extLst>
                  <a:ext uri="{FF2B5EF4-FFF2-40B4-BE49-F238E27FC236}">
                    <a16:creationId xmlns:a16="http://schemas.microsoft.com/office/drawing/2014/main" xmlns="" id="{6CC728BD-2FC4-4101-8CB1-1B6D9EF14F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4" y="3778"/>
                <a:ext cx="254" cy="354"/>
              </a:xfrm>
              <a:custGeom>
                <a:avLst/>
                <a:gdLst>
                  <a:gd name="T0" fmla="*/ 40 w 43"/>
                  <a:gd name="T1" fmla="*/ 34 h 60"/>
                  <a:gd name="T2" fmla="*/ 15 w 43"/>
                  <a:gd name="T3" fmla="*/ 58 h 60"/>
                  <a:gd name="T4" fmla="*/ 3 w 43"/>
                  <a:gd name="T5" fmla="*/ 26 h 60"/>
                  <a:gd name="T6" fmla="*/ 27 w 43"/>
                  <a:gd name="T7" fmla="*/ 3 h 60"/>
                  <a:gd name="T8" fmla="*/ 40 w 43"/>
                  <a:gd name="T9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0">
                    <a:moveTo>
                      <a:pt x="40" y="34"/>
                    </a:moveTo>
                    <a:cubicBezTo>
                      <a:pt x="36" y="50"/>
                      <a:pt x="25" y="60"/>
                      <a:pt x="15" y="58"/>
                    </a:cubicBezTo>
                    <a:cubicBezTo>
                      <a:pt x="5" y="56"/>
                      <a:pt x="0" y="42"/>
                      <a:pt x="3" y="26"/>
                    </a:cubicBezTo>
                    <a:cubicBezTo>
                      <a:pt x="6" y="11"/>
                      <a:pt x="17" y="0"/>
                      <a:pt x="27" y="3"/>
                    </a:cubicBezTo>
                    <a:cubicBezTo>
                      <a:pt x="38" y="5"/>
                      <a:pt x="43" y="19"/>
                      <a:pt x="40" y="34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>
                <a:extLst>
                  <a:ext uri="{FF2B5EF4-FFF2-40B4-BE49-F238E27FC236}">
                    <a16:creationId xmlns:a16="http://schemas.microsoft.com/office/drawing/2014/main" xmlns="" id="{38F0DA56-F660-421D-B58F-02841FA537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94" y="3943"/>
                <a:ext cx="89" cy="118"/>
              </a:xfrm>
              <a:custGeom>
                <a:avLst/>
                <a:gdLst>
                  <a:gd name="T0" fmla="*/ 13 w 15"/>
                  <a:gd name="T1" fmla="*/ 11 h 20"/>
                  <a:gd name="T2" fmla="*/ 5 w 15"/>
                  <a:gd name="T3" fmla="*/ 19 h 20"/>
                  <a:gd name="T4" fmla="*/ 1 w 15"/>
                  <a:gd name="T5" fmla="*/ 9 h 20"/>
                  <a:gd name="T6" fmla="*/ 9 w 15"/>
                  <a:gd name="T7" fmla="*/ 1 h 20"/>
                  <a:gd name="T8" fmla="*/ 13 w 15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13" y="11"/>
                    </a:moveTo>
                    <a:cubicBezTo>
                      <a:pt x="12" y="16"/>
                      <a:pt x="9" y="20"/>
                      <a:pt x="5" y="19"/>
                    </a:cubicBezTo>
                    <a:cubicBezTo>
                      <a:pt x="2" y="19"/>
                      <a:pt x="0" y="14"/>
                      <a:pt x="1" y="9"/>
                    </a:cubicBezTo>
                    <a:cubicBezTo>
                      <a:pt x="2" y="4"/>
                      <a:pt x="6" y="0"/>
                      <a:pt x="9" y="1"/>
                    </a:cubicBezTo>
                    <a:cubicBezTo>
                      <a:pt x="13" y="2"/>
                      <a:pt x="15" y="6"/>
                      <a:pt x="13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48">
                <a:extLst>
                  <a:ext uri="{FF2B5EF4-FFF2-40B4-BE49-F238E27FC236}">
                    <a16:creationId xmlns:a16="http://schemas.microsoft.com/office/drawing/2014/main" xmlns="" id="{2A63FB5A-CDB6-45B3-AD84-16C57FCBCF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56" y="3459"/>
                <a:ext cx="425" cy="572"/>
              </a:xfrm>
              <a:custGeom>
                <a:avLst/>
                <a:gdLst>
                  <a:gd name="T0" fmla="*/ 7 w 72"/>
                  <a:gd name="T1" fmla="*/ 40 h 97"/>
                  <a:gd name="T2" fmla="*/ 23 w 72"/>
                  <a:gd name="T3" fmla="*/ 92 h 97"/>
                  <a:gd name="T4" fmla="*/ 65 w 72"/>
                  <a:gd name="T5" fmla="*/ 57 h 97"/>
                  <a:gd name="T6" fmla="*/ 49 w 72"/>
                  <a:gd name="T7" fmla="*/ 5 h 97"/>
                  <a:gd name="T8" fmla="*/ 7 w 72"/>
                  <a:gd name="T9" fmla="*/ 4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7">
                    <a:moveTo>
                      <a:pt x="7" y="40"/>
                    </a:moveTo>
                    <a:cubicBezTo>
                      <a:pt x="0" y="64"/>
                      <a:pt x="7" y="87"/>
                      <a:pt x="23" y="92"/>
                    </a:cubicBezTo>
                    <a:cubicBezTo>
                      <a:pt x="39" y="97"/>
                      <a:pt x="58" y="81"/>
                      <a:pt x="65" y="57"/>
                    </a:cubicBezTo>
                    <a:cubicBezTo>
                      <a:pt x="72" y="33"/>
                      <a:pt x="65" y="9"/>
                      <a:pt x="49" y="5"/>
                    </a:cubicBezTo>
                    <a:cubicBezTo>
                      <a:pt x="33" y="0"/>
                      <a:pt x="15" y="16"/>
                      <a:pt x="7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47">
                <a:extLst>
                  <a:ext uri="{FF2B5EF4-FFF2-40B4-BE49-F238E27FC236}">
                    <a16:creationId xmlns:a16="http://schemas.microsoft.com/office/drawing/2014/main" xmlns="" id="{5BF75B5A-6FDE-45F4-AF6A-753ABE35BD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56" y="3453"/>
                <a:ext cx="431" cy="578"/>
              </a:xfrm>
              <a:custGeom>
                <a:avLst/>
                <a:gdLst>
                  <a:gd name="T0" fmla="*/ 7 w 73"/>
                  <a:gd name="T1" fmla="*/ 41 h 98"/>
                  <a:gd name="T2" fmla="*/ 6 w 73"/>
                  <a:gd name="T3" fmla="*/ 40 h 98"/>
                  <a:gd name="T4" fmla="*/ 6 w 73"/>
                  <a:gd name="T5" fmla="*/ 43 h 98"/>
                  <a:gd name="T6" fmla="*/ 23 w 73"/>
                  <a:gd name="T7" fmla="*/ 94 h 98"/>
                  <a:gd name="T8" fmla="*/ 24 w 73"/>
                  <a:gd name="T9" fmla="*/ 94 h 98"/>
                  <a:gd name="T10" fmla="*/ 66 w 73"/>
                  <a:gd name="T11" fmla="*/ 58 h 98"/>
                  <a:gd name="T12" fmla="*/ 67 w 73"/>
                  <a:gd name="T13" fmla="*/ 56 h 98"/>
                  <a:gd name="T14" fmla="*/ 50 w 73"/>
                  <a:gd name="T15" fmla="*/ 5 h 98"/>
                  <a:gd name="T16" fmla="*/ 49 w 73"/>
                  <a:gd name="T17" fmla="*/ 5 h 98"/>
                  <a:gd name="T18" fmla="*/ 6 w 73"/>
                  <a:gd name="T19" fmla="*/ 40 h 98"/>
                  <a:gd name="T20" fmla="*/ 7 w 73"/>
                  <a:gd name="T21" fmla="*/ 41 h 98"/>
                  <a:gd name="T22" fmla="*/ 8 w 73"/>
                  <a:gd name="T23" fmla="*/ 41 h 98"/>
                  <a:gd name="T24" fmla="*/ 48 w 73"/>
                  <a:gd name="T25" fmla="*/ 6 h 98"/>
                  <a:gd name="T26" fmla="*/ 49 w 73"/>
                  <a:gd name="T27" fmla="*/ 7 h 98"/>
                  <a:gd name="T28" fmla="*/ 65 w 73"/>
                  <a:gd name="T29" fmla="*/ 55 h 98"/>
                  <a:gd name="T30" fmla="*/ 64 w 73"/>
                  <a:gd name="T31" fmla="*/ 58 h 98"/>
                  <a:gd name="T32" fmla="*/ 24 w 73"/>
                  <a:gd name="T33" fmla="*/ 92 h 98"/>
                  <a:gd name="T34" fmla="*/ 23 w 73"/>
                  <a:gd name="T35" fmla="*/ 92 h 98"/>
                  <a:gd name="T36" fmla="*/ 7 w 73"/>
                  <a:gd name="T37" fmla="*/ 44 h 98"/>
                  <a:gd name="T38" fmla="*/ 8 w 73"/>
                  <a:gd name="T39" fmla="*/ 41 h 98"/>
                  <a:gd name="T40" fmla="*/ 7 w 73"/>
                  <a:gd name="T41" fmla="*/ 4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" h="98">
                    <a:moveTo>
                      <a:pt x="7" y="41"/>
                    </a:moveTo>
                    <a:cubicBezTo>
                      <a:pt x="6" y="40"/>
                      <a:pt x="6" y="40"/>
                      <a:pt x="6" y="40"/>
                    </a:cubicBezTo>
                    <a:cubicBezTo>
                      <a:pt x="6" y="41"/>
                      <a:pt x="6" y="42"/>
                      <a:pt x="6" y="43"/>
                    </a:cubicBezTo>
                    <a:cubicBezTo>
                      <a:pt x="0" y="67"/>
                      <a:pt x="7" y="89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40" y="98"/>
                      <a:pt x="59" y="82"/>
                      <a:pt x="66" y="58"/>
                    </a:cubicBezTo>
                    <a:cubicBezTo>
                      <a:pt x="66" y="57"/>
                      <a:pt x="67" y="57"/>
                      <a:pt x="67" y="56"/>
                    </a:cubicBezTo>
                    <a:cubicBezTo>
                      <a:pt x="73" y="32"/>
                      <a:pt x="66" y="10"/>
                      <a:pt x="50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2" y="0"/>
                      <a:pt x="14" y="16"/>
                      <a:pt x="6" y="40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5" y="17"/>
                      <a:pt x="33" y="2"/>
                      <a:pt x="48" y="6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4" y="11"/>
                      <a:pt x="71" y="32"/>
                      <a:pt x="65" y="55"/>
                    </a:cubicBezTo>
                    <a:cubicBezTo>
                      <a:pt x="65" y="56"/>
                      <a:pt x="65" y="57"/>
                      <a:pt x="64" y="58"/>
                    </a:cubicBezTo>
                    <a:cubicBezTo>
                      <a:pt x="57" y="81"/>
                      <a:pt x="39" y="96"/>
                      <a:pt x="24" y="92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9" y="88"/>
                      <a:pt x="2" y="66"/>
                      <a:pt x="7" y="44"/>
                    </a:cubicBezTo>
                    <a:cubicBezTo>
                      <a:pt x="8" y="43"/>
                      <a:pt x="8" y="42"/>
                      <a:pt x="8" y="41"/>
                    </a:cubicBezTo>
                    <a:cubicBezTo>
                      <a:pt x="7" y="41"/>
                      <a:pt x="7" y="41"/>
                      <a:pt x="7" y="4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46">
                <a:extLst>
                  <a:ext uri="{FF2B5EF4-FFF2-40B4-BE49-F238E27FC236}">
                    <a16:creationId xmlns:a16="http://schemas.microsoft.com/office/drawing/2014/main" xmlns="" id="{B5B87F62-7A99-4612-BA19-7847F7A319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74" y="3577"/>
                <a:ext cx="265" cy="354"/>
              </a:xfrm>
              <a:custGeom>
                <a:avLst/>
                <a:gdLst>
                  <a:gd name="T0" fmla="*/ 4 w 45"/>
                  <a:gd name="T1" fmla="*/ 24 h 60"/>
                  <a:gd name="T2" fmla="*/ 14 w 45"/>
                  <a:gd name="T3" fmla="*/ 57 h 60"/>
                  <a:gd name="T4" fmla="*/ 40 w 45"/>
                  <a:gd name="T5" fmla="*/ 35 h 60"/>
                  <a:gd name="T6" fmla="*/ 30 w 45"/>
                  <a:gd name="T7" fmla="*/ 3 h 60"/>
                  <a:gd name="T8" fmla="*/ 4 w 45"/>
                  <a:gd name="T9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60">
                    <a:moveTo>
                      <a:pt x="4" y="24"/>
                    </a:moveTo>
                    <a:cubicBezTo>
                      <a:pt x="0" y="40"/>
                      <a:pt x="4" y="54"/>
                      <a:pt x="14" y="57"/>
                    </a:cubicBezTo>
                    <a:cubicBezTo>
                      <a:pt x="24" y="60"/>
                      <a:pt x="36" y="50"/>
                      <a:pt x="40" y="35"/>
                    </a:cubicBezTo>
                    <a:cubicBezTo>
                      <a:pt x="45" y="20"/>
                      <a:pt x="40" y="6"/>
                      <a:pt x="30" y="3"/>
                    </a:cubicBezTo>
                    <a:cubicBezTo>
                      <a:pt x="20" y="0"/>
                      <a:pt x="9" y="9"/>
                      <a:pt x="4" y="24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45">
                <a:extLst>
                  <a:ext uri="{FF2B5EF4-FFF2-40B4-BE49-F238E27FC236}">
                    <a16:creationId xmlns:a16="http://schemas.microsoft.com/office/drawing/2014/main" xmlns="" id="{BDCC5394-DFBE-43A4-A13E-B207030EBD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0" y="3742"/>
                <a:ext cx="89" cy="118"/>
              </a:xfrm>
              <a:custGeom>
                <a:avLst/>
                <a:gdLst>
                  <a:gd name="T0" fmla="*/ 1 w 15"/>
                  <a:gd name="T1" fmla="*/ 8 h 20"/>
                  <a:gd name="T2" fmla="*/ 4 w 15"/>
                  <a:gd name="T3" fmla="*/ 19 h 20"/>
                  <a:gd name="T4" fmla="*/ 13 w 15"/>
                  <a:gd name="T5" fmla="*/ 11 h 20"/>
                  <a:gd name="T6" fmla="*/ 10 w 15"/>
                  <a:gd name="T7" fmla="*/ 1 h 20"/>
                  <a:gd name="T8" fmla="*/ 1 w 15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1" y="8"/>
                    </a:moveTo>
                    <a:cubicBezTo>
                      <a:pt x="0" y="13"/>
                      <a:pt x="1" y="18"/>
                      <a:pt x="4" y="19"/>
                    </a:cubicBezTo>
                    <a:cubicBezTo>
                      <a:pt x="8" y="20"/>
                      <a:pt x="12" y="16"/>
                      <a:pt x="13" y="11"/>
                    </a:cubicBezTo>
                    <a:cubicBezTo>
                      <a:pt x="15" y="6"/>
                      <a:pt x="13" y="2"/>
                      <a:pt x="10" y="1"/>
                    </a:cubicBezTo>
                    <a:cubicBezTo>
                      <a:pt x="7" y="0"/>
                      <a:pt x="3" y="3"/>
                      <a:pt x="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4">
                <a:extLst>
                  <a:ext uri="{FF2B5EF4-FFF2-40B4-BE49-F238E27FC236}">
                    <a16:creationId xmlns:a16="http://schemas.microsoft.com/office/drawing/2014/main" xmlns="" id="{C58994C7-1B17-4FDE-B533-726A045AAE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56" y="4409"/>
                <a:ext cx="733" cy="271"/>
              </a:xfrm>
              <a:custGeom>
                <a:avLst/>
                <a:gdLst>
                  <a:gd name="T0" fmla="*/ 116 w 124"/>
                  <a:gd name="T1" fmla="*/ 8 h 46"/>
                  <a:gd name="T2" fmla="*/ 63 w 124"/>
                  <a:gd name="T3" fmla="*/ 36 h 46"/>
                  <a:gd name="T4" fmla="*/ 0 w 124"/>
                  <a:gd name="T5" fmla="*/ 10 h 46"/>
                  <a:gd name="T6" fmla="*/ 64 w 124"/>
                  <a:gd name="T7" fmla="*/ 42 h 46"/>
                  <a:gd name="T8" fmla="*/ 122 w 124"/>
                  <a:gd name="T9" fmla="*/ 9 h 46"/>
                  <a:gd name="T10" fmla="*/ 118 w 124"/>
                  <a:gd name="T11" fmla="*/ 6 h 46"/>
                  <a:gd name="T12" fmla="*/ 116 w 124"/>
                  <a:gd name="T13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46">
                    <a:moveTo>
                      <a:pt x="116" y="8"/>
                    </a:moveTo>
                    <a:cubicBezTo>
                      <a:pt x="116" y="8"/>
                      <a:pt x="101" y="40"/>
                      <a:pt x="63" y="36"/>
                    </a:cubicBezTo>
                    <a:cubicBezTo>
                      <a:pt x="25" y="33"/>
                      <a:pt x="0" y="10"/>
                      <a:pt x="0" y="10"/>
                    </a:cubicBezTo>
                    <a:cubicBezTo>
                      <a:pt x="0" y="10"/>
                      <a:pt x="28" y="38"/>
                      <a:pt x="64" y="42"/>
                    </a:cubicBezTo>
                    <a:cubicBezTo>
                      <a:pt x="102" y="46"/>
                      <a:pt x="119" y="18"/>
                      <a:pt x="122" y="9"/>
                    </a:cubicBezTo>
                    <a:cubicBezTo>
                      <a:pt x="124" y="0"/>
                      <a:pt x="118" y="6"/>
                      <a:pt x="118" y="6"/>
                    </a:cubicBezTo>
                    <a:cubicBezTo>
                      <a:pt x="116" y="8"/>
                      <a:pt x="116" y="8"/>
                      <a:pt x="116" y="8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43">
                <a:extLst>
                  <a:ext uri="{FF2B5EF4-FFF2-40B4-BE49-F238E27FC236}">
                    <a16:creationId xmlns:a16="http://schemas.microsoft.com/office/drawing/2014/main" xmlns="" id="{C7CFB16E-CC94-495A-A9B8-7F73B2916C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36" y="3512"/>
                <a:ext cx="331" cy="142"/>
              </a:xfrm>
              <a:custGeom>
                <a:avLst/>
                <a:gdLst>
                  <a:gd name="T0" fmla="*/ 7 w 56"/>
                  <a:gd name="T1" fmla="*/ 12 h 24"/>
                  <a:gd name="T2" fmla="*/ 48 w 56"/>
                  <a:gd name="T3" fmla="*/ 24 h 24"/>
                  <a:gd name="T4" fmla="*/ 54 w 56"/>
                  <a:gd name="T5" fmla="*/ 19 h 24"/>
                  <a:gd name="T6" fmla="*/ 7 w 56"/>
                  <a:gd name="T7" fmla="*/ 4 h 24"/>
                  <a:gd name="T8" fmla="*/ 7 w 56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">
                    <a:moveTo>
                      <a:pt x="7" y="12"/>
                    </a:moveTo>
                    <a:cubicBezTo>
                      <a:pt x="7" y="12"/>
                      <a:pt x="34" y="7"/>
                      <a:pt x="48" y="24"/>
                    </a:cubicBezTo>
                    <a:cubicBezTo>
                      <a:pt x="48" y="24"/>
                      <a:pt x="56" y="24"/>
                      <a:pt x="54" y="19"/>
                    </a:cubicBezTo>
                    <a:cubicBezTo>
                      <a:pt x="51" y="11"/>
                      <a:pt x="24" y="0"/>
                      <a:pt x="7" y="4"/>
                    </a:cubicBezTo>
                    <a:cubicBezTo>
                      <a:pt x="7" y="4"/>
                      <a:pt x="0" y="10"/>
                      <a:pt x="7" y="12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42">
                <a:extLst>
                  <a:ext uri="{FF2B5EF4-FFF2-40B4-BE49-F238E27FC236}">
                    <a16:creationId xmlns:a16="http://schemas.microsoft.com/office/drawing/2014/main" xmlns="" id="{969145C5-39A4-44C9-9302-C0B6AF3026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92" y="3323"/>
                <a:ext cx="330" cy="142"/>
              </a:xfrm>
              <a:custGeom>
                <a:avLst/>
                <a:gdLst>
                  <a:gd name="T0" fmla="*/ 49 w 56"/>
                  <a:gd name="T1" fmla="*/ 23 h 24"/>
                  <a:gd name="T2" fmla="*/ 7 w 56"/>
                  <a:gd name="T3" fmla="*/ 13 h 24"/>
                  <a:gd name="T4" fmla="*/ 4 w 56"/>
                  <a:gd name="T5" fmla="*/ 5 h 24"/>
                  <a:gd name="T6" fmla="*/ 53 w 56"/>
                  <a:gd name="T7" fmla="*/ 16 h 24"/>
                  <a:gd name="T8" fmla="*/ 49 w 56"/>
                  <a:gd name="T9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">
                    <a:moveTo>
                      <a:pt x="49" y="23"/>
                    </a:moveTo>
                    <a:cubicBezTo>
                      <a:pt x="49" y="23"/>
                      <a:pt x="28" y="5"/>
                      <a:pt x="7" y="13"/>
                    </a:cubicBezTo>
                    <a:cubicBezTo>
                      <a:pt x="7" y="13"/>
                      <a:pt x="0" y="9"/>
                      <a:pt x="4" y="5"/>
                    </a:cubicBezTo>
                    <a:cubicBezTo>
                      <a:pt x="10" y="0"/>
                      <a:pt x="39" y="4"/>
                      <a:pt x="53" y="16"/>
                    </a:cubicBezTo>
                    <a:cubicBezTo>
                      <a:pt x="53" y="16"/>
                      <a:pt x="56" y="24"/>
                      <a:pt x="49" y="2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41">
                <a:extLst>
                  <a:ext uri="{FF2B5EF4-FFF2-40B4-BE49-F238E27FC236}">
                    <a16:creationId xmlns:a16="http://schemas.microsoft.com/office/drawing/2014/main" xmlns="" id="{72F28162-F911-4C79-B2F8-65BF86A08F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67" y="4291"/>
                <a:ext cx="207" cy="324"/>
              </a:xfrm>
              <a:custGeom>
                <a:avLst/>
                <a:gdLst>
                  <a:gd name="T0" fmla="*/ 9 w 35"/>
                  <a:gd name="T1" fmla="*/ 5 h 55"/>
                  <a:gd name="T2" fmla="*/ 26 w 35"/>
                  <a:gd name="T3" fmla="*/ 2 h 55"/>
                  <a:gd name="T4" fmla="*/ 32 w 35"/>
                  <a:gd name="T5" fmla="*/ 17 h 55"/>
                  <a:gd name="T6" fmla="*/ 12 w 35"/>
                  <a:gd name="T7" fmla="*/ 44 h 55"/>
                  <a:gd name="T8" fmla="*/ 0 w 35"/>
                  <a:gd name="T9" fmla="*/ 3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5">
                    <a:moveTo>
                      <a:pt x="9" y="5"/>
                    </a:moveTo>
                    <a:cubicBezTo>
                      <a:pt x="9" y="5"/>
                      <a:pt x="22" y="5"/>
                      <a:pt x="26" y="2"/>
                    </a:cubicBezTo>
                    <a:cubicBezTo>
                      <a:pt x="29" y="0"/>
                      <a:pt x="35" y="4"/>
                      <a:pt x="32" y="17"/>
                    </a:cubicBezTo>
                    <a:cubicBezTo>
                      <a:pt x="30" y="31"/>
                      <a:pt x="17" y="55"/>
                      <a:pt x="12" y="44"/>
                    </a:cubicBezTo>
                    <a:cubicBezTo>
                      <a:pt x="8" y="34"/>
                      <a:pt x="8" y="35"/>
                      <a:pt x="0" y="31"/>
                    </a:cubicBezTo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0">
                <a:extLst>
                  <a:ext uri="{FF2B5EF4-FFF2-40B4-BE49-F238E27FC236}">
                    <a16:creationId xmlns:a16="http://schemas.microsoft.com/office/drawing/2014/main" xmlns="" id="{F78BEF9E-6274-4698-A1EC-960B39404C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61" y="4291"/>
                <a:ext cx="207" cy="283"/>
              </a:xfrm>
              <a:custGeom>
                <a:avLst/>
                <a:gdLst>
                  <a:gd name="T0" fmla="*/ 10 w 35"/>
                  <a:gd name="T1" fmla="*/ 5 h 48"/>
                  <a:gd name="T2" fmla="*/ 17 w 35"/>
                  <a:gd name="T3" fmla="*/ 5 h 48"/>
                  <a:gd name="T4" fmla="*/ 27 w 35"/>
                  <a:gd name="T5" fmla="*/ 3 h 48"/>
                  <a:gd name="T6" fmla="*/ 30 w 35"/>
                  <a:gd name="T7" fmla="*/ 3 h 48"/>
                  <a:gd name="T8" fmla="*/ 32 w 35"/>
                  <a:gd name="T9" fmla="*/ 17 h 48"/>
                  <a:gd name="T10" fmla="*/ 32 w 35"/>
                  <a:gd name="T11" fmla="*/ 20 h 48"/>
                  <a:gd name="T12" fmla="*/ 24 w 35"/>
                  <a:gd name="T13" fmla="*/ 38 h 48"/>
                  <a:gd name="T14" fmla="*/ 20 w 35"/>
                  <a:gd name="T15" fmla="*/ 44 h 48"/>
                  <a:gd name="T16" fmla="*/ 16 w 35"/>
                  <a:gd name="T17" fmla="*/ 46 h 48"/>
                  <a:gd name="T18" fmla="*/ 14 w 35"/>
                  <a:gd name="T19" fmla="*/ 44 h 48"/>
                  <a:gd name="T20" fmla="*/ 9 w 35"/>
                  <a:gd name="T21" fmla="*/ 35 h 48"/>
                  <a:gd name="T22" fmla="*/ 1 w 35"/>
                  <a:gd name="T23" fmla="*/ 30 h 48"/>
                  <a:gd name="T24" fmla="*/ 0 w 35"/>
                  <a:gd name="T25" fmla="*/ 31 h 48"/>
                  <a:gd name="T26" fmla="*/ 1 w 35"/>
                  <a:gd name="T27" fmla="*/ 32 h 48"/>
                  <a:gd name="T28" fmla="*/ 8 w 35"/>
                  <a:gd name="T29" fmla="*/ 36 h 48"/>
                  <a:gd name="T30" fmla="*/ 13 w 35"/>
                  <a:gd name="T31" fmla="*/ 45 h 48"/>
                  <a:gd name="T32" fmla="*/ 16 w 35"/>
                  <a:gd name="T33" fmla="*/ 48 h 48"/>
                  <a:gd name="T34" fmla="*/ 21 w 35"/>
                  <a:gd name="T35" fmla="*/ 45 h 48"/>
                  <a:gd name="T36" fmla="*/ 34 w 35"/>
                  <a:gd name="T37" fmla="*/ 20 h 48"/>
                  <a:gd name="T38" fmla="*/ 34 w 35"/>
                  <a:gd name="T39" fmla="*/ 18 h 48"/>
                  <a:gd name="T40" fmla="*/ 34 w 35"/>
                  <a:gd name="T41" fmla="*/ 6 h 48"/>
                  <a:gd name="T42" fmla="*/ 30 w 35"/>
                  <a:gd name="T43" fmla="*/ 1 h 48"/>
                  <a:gd name="T44" fmla="*/ 26 w 35"/>
                  <a:gd name="T45" fmla="*/ 2 h 48"/>
                  <a:gd name="T46" fmla="*/ 17 w 35"/>
                  <a:gd name="T47" fmla="*/ 4 h 48"/>
                  <a:gd name="T48" fmla="*/ 10 w 35"/>
                  <a:gd name="T49" fmla="*/ 4 h 48"/>
                  <a:gd name="T50" fmla="*/ 9 w 35"/>
                  <a:gd name="T51" fmla="*/ 5 h 48"/>
                  <a:gd name="T52" fmla="*/ 10 w 35"/>
                  <a:gd name="T53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48">
                    <a:moveTo>
                      <a:pt x="10" y="5"/>
                    </a:moveTo>
                    <a:cubicBezTo>
                      <a:pt x="10" y="5"/>
                      <a:pt x="13" y="6"/>
                      <a:pt x="17" y="5"/>
                    </a:cubicBezTo>
                    <a:cubicBezTo>
                      <a:pt x="21" y="5"/>
                      <a:pt x="25" y="5"/>
                      <a:pt x="27" y="3"/>
                    </a:cubicBezTo>
                    <a:cubicBezTo>
                      <a:pt x="28" y="3"/>
                      <a:pt x="29" y="2"/>
                      <a:pt x="30" y="3"/>
                    </a:cubicBezTo>
                    <a:cubicBezTo>
                      <a:pt x="32" y="3"/>
                      <a:pt x="34" y="7"/>
                      <a:pt x="32" y="17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0" y="25"/>
                      <a:pt x="27" y="32"/>
                      <a:pt x="24" y="38"/>
                    </a:cubicBezTo>
                    <a:cubicBezTo>
                      <a:pt x="23" y="40"/>
                      <a:pt x="21" y="43"/>
                      <a:pt x="20" y="44"/>
                    </a:cubicBezTo>
                    <a:cubicBezTo>
                      <a:pt x="18" y="46"/>
                      <a:pt x="17" y="46"/>
                      <a:pt x="16" y="46"/>
                    </a:cubicBezTo>
                    <a:cubicBezTo>
                      <a:pt x="15" y="46"/>
                      <a:pt x="15" y="45"/>
                      <a:pt x="14" y="44"/>
                    </a:cubicBezTo>
                    <a:cubicBezTo>
                      <a:pt x="12" y="39"/>
                      <a:pt x="11" y="36"/>
                      <a:pt x="9" y="35"/>
                    </a:cubicBezTo>
                    <a:cubicBezTo>
                      <a:pt x="7" y="33"/>
                      <a:pt x="5" y="32"/>
                      <a:pt x="1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5" y="34"/>
                      <a:pt x="7" y="35"/>
                      <a:pt x="8" y="36"/>
                    </a:cubicBezTo>
                    <a:cubicBezTo>
                      <a:pt x="9" y="37"/>
                      <a:pt x="10" y="39"/>
                      <a:pt x="13" y="45"/>
                    </a:cubicBezTo>
                    <a:cubicBezTo>
                      <a:pt x="13" y="46"/>
                      <a:pt x="14" y="47"/>
                      <a:pt x="16" y="48"/>
                    </a:cubicBezTo>
                    <a:cubicBezTo>
                      <a:pt x="17" y="48"/>
                      <a:pt x="19" y="47"/>
                      <a:pt x="21" y="45"/>
                    </a:cubicBezTo>
                    <a:cubicBezTo>
                      <a:pt x="26" y="40"/>
                      <a:pt x="31" y="29"/>
                      <a:pt x="34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3"/>
                      <a:pt x="35" y="9"/>
                      <a:pt x="34" y="6"/>
                    </a:cubicBezTo>
                    <a:cubicBezTo>
                      <a:pt x="34" y="3"/>
                      <a:pt x="32" y="1"/>
                      <a:pt x="30" y="1"/>
                    </a:cubicBezTo>
                    <a:cubicBezTo>
                      <a:pt x="29" y="0"/>
                      <a:pt x="27" y="1"/>
                      <a:pt x="26" y="2"/>
                    </a:cubicBezTo>
                    <a:cubicBezTo>
                      <a:pt x="24" y="3"/>
                      <a:pt x="20" y="4"/>
                      <a:pt x="17" y="4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xmlns="" id="{1B1F797F-013D-4C66-A7A0-0BBBAA6EEA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832" y="4285"/>
                <a:ext cx="112" cy="265"/>
              </a:xfrm>
              <a:custGeom>
                <a:avLst/>
                <a:gdLst>
                  <a:gd name="T0" fmla="*/ 9 w 19"/>
                  <a:gd name="T1" fmla="*/ 16 h 45"/>
                  <a:gd name="T2" fmla="*/ 16 w 19"/>
                  <a:gd name="T3" fmla="*/ 19 h 45"/>
                  <a:gd name="T4" fmla="*/ 7 w 19"/>
                  <a:gd name="T5" fmla="*/ 36 h 45"/>
                  <a:gd name="T6" fmla="*/ 4 w 19"/>
                  <a:gd name="T7" fmla="*/ 30 h 45"/>
                  <a:gd name="T8" fmla="*/ 7 w 19"/>
                  <a:gd name="T9" fmla="*/ 41 h 45"/>
                  <a:gd name="T10" fmla="*/ 18 w 19"/>
                  <a:gd name="T11" fmla="*/ 15 h 45"/>
                  <a:gd name="T12" fmla="*/ 9 w 19"/>
                  <a:gd name="T13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45">
                    <a:moveTo>
                      <a:pt x="9" y="16"/>
                    </a:moveTo>
                    <a:cubicBezTo>
                      <a:pt x="9" y="16"/>
                      <a:pt x="18" y="6"/>
                      <a:pt x="16" y="19"/>
                    </a:cubicBezTo>
                    <a:cubicBezTo>
                      <a:pt x="16" y="19"/>
                      <a:pt x="13" y="31"/>
                      <a:pt x="7" y="36"/>
                    </a:cubicBezTo>
                    <a:cubicBezTo>
                      <a:pt x="7" y="36"/>
                      <a:pt x="3" y="40"/>
                      <a:pt x="4" y="30"/>
                    </a:cubicBezTo>
                    <a:cubicBezTo>
                      <a:pt x="4" y="30"/>
                      <a:pt x="0" y="45"/>
                      <a:pt x="7" y="41"/>
                    </a:cubicBezTo>
                    <a:cubicBezTo>
                      <a:pt x="7" y="41"/>
                      <a:pt x="16" y="32"/>
                      <a:pt x="18" y="15"/>
                    </a:cubicBezTo>
                    <a:cubicBezTo>
                      <a:pt x="18" y="15"/>
                      <a:pt x="19" y="0"/>
                      <a:pt x="9" y="16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8">
                <a:extLst>
                  <a:ext uri="{FF2B5EF4-FFF2-40B4-BE49-F238E27FC236}">
                    <a16:creationId xmlns:a16="http://schemas.microsoft.com/office/drawing/2014/main" xmlns="" id="{D4534D34-9D9C-4D83-9854-82A0C03783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5" y="3748"/>
                <a:ext cx="183" cy="319"/>
              </a:xfrm>
              <a:custGeom>
                <a:avLst/>
                <a:gdLst>
                  <a:gd name="T0" fmla="*/ 31 w 31"/>
                  <a:gd name="T1" fmla="*/ 15 h 54"/>
                  <a:gd name="T2" fmla="*/ 17 w 31"/>
                  <a:gd name="T3" fmla="*/ 5 h 54"/>
                  <a:gd name="T4" fmla="*/ 4 w 31"/>
                  <a:gd name="T5" fmla="*/ 15 h 54"/>
                  <a:gd name="T6" fmla="*/ 9 w 31"/>
                  <a:gd name="T7" fmla="*/ 48 h 54"/>
                  <a:gd name="T8" fmla="*/ 26 w 31"/>
                  <a:gd name="T9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4">
                    <a:moveTo>
                      <a:pt x="31" y="15"/>
                    </a:moveTo>
                    <a:cubicBezTo>
                      <a:pt x="31" y="15"/>
                      <a:pt x="19" y="9"/>
                      <a:pt x="17" y="5"/>
                    </a:cubicBezTo>
                    <a:cubicBezTo>
                      <a:pt x="15" y="0"/>
                      <a:pt x="8" y="1"/>
                      <a:pt x="4" y="15"/>
                    </a:cubicBezTo>
                    <a:cubicBezTo>
                      <a:pt x="0" y="28"/>
                      <a:pt x="0" y="54"/>
                      <a:pt x="9" y="48"/>
                    </a:cubicBezTo>
                    <a:cubicBezTo>
                      <a:pt x="18" y="41"/>
                      <a:pt x="17" y="42"/>
                      <a:pt x="26" y="42"/>
                    </a:cubicBezTo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7">
                <a:extLst>
                  <a:ext uri="{FF2B5EF4-FFF2-40B4-BE49-F238E27FC236}">
                    <a16:creationId xmlns:a16="http://schemas.microsoft.com/office/drawing/2014/main" xmlns="" id="{0E9F6CEC-C3E7-444B-BBC4-184C8D4A5E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65" y="3754"/>
                <a:ext cx="189" cy="289"/>
              </a:xfrm>
              <a:custGeom>
                <a:avLst/>
                <a:gdLst>
                  <a:gd name="T0" fmla="*/ 31 w 32"/>
                  <a:gd name="T1" fmla="*/ 13 h 49"/>
                  <a:gd name="T2" fmla="*/ 25 w 32"/>
                  <a:gd name="T3" fmla="*/ 9 h 49"/>
                  <a:gd name="T4" fmla="*/ 18 w 32"/>
                  <a:gd name="T5" fmla="*/ 3 h 49"/>
                  <a:gd name="T6" fmla="*/ 15 w 32"/>
                  <a:gd name="T7" fmla="*/ 1 h 49"/>
                  <a:gd name="T8" fmla="*/ 9 w 32"/>
                  <a:gd name="T9" fmla="*/ 3 h 49"/>
                  <a:gd name="T10" fmla="*/ 3 w 32"/>
                  <a:gd name="T11" fmla="*/ 13 h 49"/>
                  <a:gd name="T12" fmla="*/ 3 w 32"/>
                  <a:gd name="T13" fmla="*/ 16 h 49"/>
                  <a:gd name="T14" fmla="*/ 1 w 32"/>
                  <a:gd name="T15" fmla="*/ 36 h 49"/>
                  <a:gd name="T16" fmla="*/ 2 w 32"/>
                  <a:gd name="T17" fmla="*/ 44 h 49"/>
                  <a:gd name="T18" fmla="*/ 5 w 32"/>
                  <a:gd name="T19" fmla="*/ 49 h 49"/>
                  <a:gd name="T20" fmla="*/ 9 w 32"/>
                  <a:gd name="T21" fmla="*/ 47 h 49"/>
                  <a:gd name="T22" fmla="*/ 18 w 32"/>
                  <a:gd name="T23" fmla="*/ 42 h 49"/>
                  <a:gd name="T24" fmla="*/ 26 w 32"/>
                  <a:gd name="T25" fmla="*/ 42 h 49"/>
                  <a:gd name="T26" fmla="*/ 27 w 32"/>
                  <a:gd name="T27" fmla="*/ 41 h 49"/>
                  <a:gd name="T28" fmla="*/ 26 w 32"/>
                  <a:gd name="T29" fmla="*/ 40 h 49"/>
                  <a:gd name="T30" fmla="*/ 17 w 32"/>
                  <a:gd name="T31" fmla="*/ 40 h 49"/>
                  <a:gd name="T32" fmla="*/ 8 w 32"/>
                  <a:gd name="T33" fmla="*/ 46 h 49"/>
                  <a:gd name="T34" fmla="*/ 6 w 32"/>
                  <a:gd name="T35" fmla="*/ 47 h 49"/>
                  <a:gd name="T36" fmla="*/ 3 w 32"/>
                  <a:gd name="T37" fmla="*/ 43 h 49"/>
                  <a:gd name="T38" fmla="*/ 5 w 32"/>
                  <a:gd name="T39" fmla="*/ 16 h 49"/>
                  <a:gd name="T40" fmla="*/ 5 w 32"/>
                  <a:gd name="T41" fmla="*/ 14 h 49"/>
                  <a:gd name="T42" fmla="*/ 15 w 32"/>
                  <a:gd name="T43" fmla="*/ 2 h 49"/>
                  <a:gd name="T44" fmla="*/ 17 w 32"/>
                  <a:gd name="T45" fmla="*/ 4 h 49"/>
                  <a:gd name="T46" fmla="*/ 24 w 32"/>
                  <a:gd name="T47" fmla="*/ 11 h 49"/>
                  <a:gd name="T48" fmla="*/ 30 w 32"/>
                  <a:gd name="T49" fmla="*/ 14 h 49"/>
                  <a:gd name="T50" fmla="*/ 32 w 32"/>
                  <a:gd name="T51" fmla="*/ 14 h 49"/>
                  <a:gd name="T52" fmla="*/ 31 w 32"/>
                  <a:gd name="T53" fmla="*/ 1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49">
                    <a:moveTo>
                      <a:pt x="31" y="13"/>
                    </a:moveTo>
                    <a:cubicBezTo>
                      <a:pt x="31" y="13"/>
                      <a:pt x="28" y="11"/>
                      <a:pt x="25" y="9"/>
                    </a:cubicBezTo>
                    <a:cubicBezTo>
                      <a:pt x="22" y="8"/>
                      <a:pt x="19" y="5"/>
                      <a:pt x="18" y="3"/>
                    </a:cubicBezTo>
                    <a:cubicBezTo>
                      <a:pt x="18" y="2"/>
                      <a:pt x="17" y="1"/>
                      <a:pt x="15" y="1"/>
                    </a:cubicBezTo>
                    <a:cubicBezTo>
                      <a:pt x="13" y="0"/>
                      <a:pt x="11" y="1"/>
                      <a:pt x="9" y="3"/>
                    </a:cubicBezTo>
                    <a:cubicBezTo>
                      <a:pt x="7" y="5"/>
                      <a:pt x="5" y="8"/>
                      <a:pt x="3" y="13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22"/>
                      <a:pt x="0" y="29"/>
                      <a:pt x="1" y="36"/>
                    </a:cubicBezTo>
                    <a:cubicBezTo>
                      <a:pt x="1" y="39"/>
                      <a:pt x="1" y="42"/>
                      <a:pt x="2" y="44"/>
                    </a:cubicBezTo>
                    <a:cubicBezTo>
                      <a:pt x="2" y="46"/>
                      <a:pt x="3" y="48"/>
                      <a:pt x="5" y="49"/>
                    </a:cubicBezTo>
                    <a:cubicBezTo>
                      <a:pt x="6" y="49"/>
                      <a:pt x="8" y="48"/>
                      <a:pt x="9" y="47"/>
                    </a:cubicBezTo>
                    <a:cubicBezTo>
                      <a:pt x="14" y="44"/>
                      <a:pt x="16" y="42"/>
                      <a:pt x="18" y="42"/>
                    </a:cubicBezTo>
                    <a:cubicBezTo>
                      <a:pt x="19" y="42"/>
                      <a:pt x="21" y="42"/>
                      <a:pt x="26" y="42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1" y="40"/>
                      <a:pt x="19" y="40"/>
                      <a:pt x="17" y="40"/>
                    </a:cubicBezTo>
                    <a:cubicBezTo>
                      <a:pt x="15" y="41"/>
                      <a:pt x="13" y="42"/>
                      <a:pt x="8" y="46"/>
                    </a:cubicBezTo>
                    <a:cubicBezTo>
                      <a:pt x="7" y="47"/>
                      <a:pt x="6" y="47"/>
                      <a:pt x="6" y="47"/>
                    </a:cubicBezTo>
                    <a:cubicBezTo>
                      <a:pt x="5" y="47"/>
                      <a:pt x="4" y="46"/>
                      <a:pt x="3" y="43"/>
                    </a:cubicBezTo>
                    <a:cubicBezTo>
                      <a:pt x="2" y="37"/>
                      <a:pt x="2" y="25"/>
                      <a:pt x="5" y="16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" y="4"/>
                      <a:pt x="13" y="2"/>
                      <a:pt x="15" y="2"/>
                    </a:cubicBezTo>
                    <a:cubicBezTo>
                      <a:pt x="16" y="3"/>
                      <a:pt x="16" y="3"/>
                      <a:pt x="17" y="4"/>
                    </a:cubicBezTo>
                    <a:cubicBezTo>
                      <a:pt x="18" y="7"/>
                      <a:pt x="21" y="9"/>
                      <a:pt x="24" y="11"/>
                    </a:cubicBezTo>
                    <a:cubicBezTo>
                      <a:pt x="28" y="13"/>
                      <a:pt x="30" y="14"/>
                      <a:pt x="30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1" y="13"/>
                      <a:pt x="31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6">
                <a:extLst>
                  <a:ext uri="{FF2B5EF4-FFF2-40B4-BE49-F238E27FC236}">
                    <a16:creationId xmlns:a16="http://schemas.microsoft.com/office/drawing/2014/main" xmlns="" id="{23D4B1C9-61AB-4952-8256-FA5FAFFE75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77" y="3748"/>
                <a:ext cx="83" cy="283"/>
              </a:xfrm>
              <a:custGeom>
                <a:avLst/>
                <a:gdLst>
                  <a:gd name="T0" fmla="*/ 14 w 14"/>
                  <a:gd name="T1" fmla="*/ 18 h 48"/>
                  <a:gd name="T2" fmla="*/ 7 w 14"/>
                  <a:gd name="T3" fmla="*/ 18 h 48"/>
                  <a:gd name="T4" fmla="*/ 6 w 14"/>
                  <a:gd name="T5" fmla="*/ 36 h 48"/>
                  <a:gd name="T6" fmla="*/ 12 w 14"/>
                  <a:gd name="T7" fmla="*/ 33 h 48"/>
                  <a:gd name="T8" fmla="*/ 4 w 14"/>
                  <a:gd name="T9" fmla="*/ 41 h 48"/>
                  <a:gd name="T10" fmla="*/ 7 w 14"/>
                  <a:gd name="T11" fmla="*/ 13 h 48"/>
                  <a:gd name="T12" fmla="*/ 14 w 14"/>
                  <a:gd name="T13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48">
                    <a:moveTo>
                      <a:pt x="14" y="18"/>
                    </a:moveTo>
                    <a:cubicBezTo>
                      <a:pt x="14" y="18"/>
                      <a:pt x="11" y="5"/>
                      <a:pt x="7" y="18"/>
                    </a:cubicBezTo>
                    <a:cubicBezTo>
                      <a:pt x="7" y="18"/>
                      <a:pt x="4" y="30"/>
                      <a:pt x="6" y="36"/>
                    </a:cubicBezTo>
                    <a:cubicBezTo>
                      <a:pt x="6" y="36"/>
                      <a:pt x="8" y="42"/>
                      <a:pt x="12" y="33"/>
                    </a:cubicBezTo>
                    <a:cubicBezTo>
                      <a:pt x="12" y="33"/>
                      <a:pt x="8" y="48"/>
                      <a:pt x="4" y="41"/>
                    </a:cubicBezTo>
                    <a:cubicBezTo>
                      <a:pt x="4" y="41"/>
                      <a:pt x="0" y="28"/>
                      <a:pt x="7" y="13"/>
                    </a:cubicBezTo>
                    <a:cubicBezTo>
                      <a:pt x="7" y="13"/>
                      <a:pt x="13" y="0"/>
                      <a:pt x="14" y="18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5">
                <a:extLst>
                  <a:ext uri="{FF2B5EF4-FFF2-40B4-BE49-F238E27FC236}">
                    <a16:creationId xmlns:a16="http://schemas.microsoft.com/office/drawing/2014/main" xmlns="" id="{3B606040-BD42-4F22-BDC1-9C4F3C56A4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04" y="4167"/>
                <a:ext cx="231" cy="159"/>
              </a:xfrm>
              <a:custGeom>
                <a:avLst/>
                <a:gdLst>
                  <a:gd name="T0" fmla="*/ 37 w 39"/>
                  <a:gd name="T1" fmla="*/ 27 h 27"/>
                  <a:gd name="T2" fmla="*/ 21 w 39"/>
                  <a:gd name="T3" fmla="*/ 9 h 27"/>
                  <a:gd name="T4" fmla="*/ 0 w 39"/>
                  <a:gd name="T5" fmla="*/ 14 h 27"/>
                  <a:gd name="T6" fmla="*/ 22 w 39"/>
                  <a:gd name="T7" fmla="*/ 4 h 27"/>
                  <a:gd name="T8" fmla="*/ 37 w 3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7">
                    <a:moveTo>
                      <a:pt x="37" y="27"/>
                    </a:moveTo>
                    <a:cubicBezTo>
                      <a:pt x="37" y="27"/>
                      <a:pt x="33" y="12"/>
                      <a:pt x="21" y="9"/>
                    </a:cubicBezTo>
                    <a:cubicBezTo>
                      <a:pt x="13" y="6"/>
                      <a:pt x="0" y="14"/>
                      <a:pt x="0" y="14"/>
                    </a:cubicBezTo>
                    <a:cubicBezTo>
                      <a:pt x="0" y="14"/>
                      <a:pt x="7" y="0"/>
                      <a:pt x="22" y="4"/>
                    </a:cubicBezTo>
                    <a:cubicBezTo>
                      <a:pt x="39" y="8"/>
                      <a:pt x="37" y="27"/>
                      <a:pt x="37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4">
                <a:extLst>
                  <a:ext uri="{FF2B5EF4-FFF2-40B4-BE49-F238E27FC236}">
                    <a16:creationId xmlns:a16="http://schemas.microsoft.com/office/drawing/2014/main" xmlns="" id="{AAE8E528-97C5-423F-916E-6E787CE94B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04" y="2557"/>
                <a:ext cx="750" cy="955"/>
              </a:xfrm>
              <a:custGeom>
                <a:avLst/>
                <a:gdLst>
                  <a:gd name="T0" fmla="*/ 127 w 127"/>
                  <a:gd name="T1" fmla="*/ 18 h 162"/>
                  <a:gd name="T2" fmla="*/ 52 w 127"/>
                  <a:gd name="T3" fmla="*/ 0 h 162"/>
                  <a:gd name="T4" fmla="*/ 0 w 127"/>
                  <a:gd name="T5" fmla="*/ 135 h 162"/>
                  <a:gd name="T6" fmla="*/ 49 w 127"/>
                  <a:gd name="T7" fmla="*/ 147 h 162"/>
                  <a:gd name="T8" fmla="*/ 72 w 127"/>
                  <a:gd name="T9" fmla="*/ 162 h 162"/>
                  <a:gd name="T10" fmla="*/ 127 w 127"/>
                  <a:gd name="T11" fmla="*/ 1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62">
                    <a:moveTo>
                      <a:pt x="127" y="18"/>
                    </a:moveTo>
                    <a:cubicBezTo>
                      <a:pt x="99" y="7"/>
                      <a:pt x="71" y="2"/>
                      <a:pt x="52" y="0"/>
                    </a:cubicBezTo>
                    <a:cubicBezTo>
                      <a:pt x="38" y="22"/>
                      <a:pt x="2" y="82"/>
                      <a:pt x="0" y="135"/>
                    </a:cubicBezTo>
                    <a:cubicBezTo>
                      <a:pt x="49" y="147"/>
                      <a:pt x="49" y="147"/>
                      <a:pt x="49" y="147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3" y="102"/>
                      <a:pt x="117" y="32"/>
                      <a:pt x="127" y="18"/>
                    </a:cubicBezTo>
                    <a:close/>
                  </a:path>
                </a:pathLst>
              </a:cu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3">
                <a:extLst>
                  <a:ext uri="{FF2B5EF4-FFF2-40B4-BE49-F238E27FC236}">
                    <a16:creationId xmlns:a16="http://schemas.microsoft.com/office/drawing/2014/main" xmlns="" id="{FA3A6AC5-E3F7-45D5-94B8-37E34989A9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98" y="2551"/>
                <a:ext cx="762" cy="967"/>
              </a:xfrm>
              <a:custGeom>
                <a:avLst/>
                <a:gdLst>
                  <a:gd name="T0" fmla="*/ 128 w 129"/>
                  <a:gd name="T1" fmla="*/ 19 h 164"/>
                  <a:gd name="T2" fmla="*/ 129 w 129"/>
                  <a:gd name="T3" fmla="*/ 18 h 164"/>
                  <a:gd name="T4" fmla="*/ 81 w 129"/>
                  <a:gd name="T5" fmla="*/ 4 h 164"/>
                  <a:gd name="T6" fmla="*/ 53 w 129"/>
                  <a:gd name="T7" fmla="*/ 0 h 164"/>
                  <a:gd name="T8" fmla="*/ 52 w 129"/>
                  <a:gd name="T9" fmla="*/ 1 h 164"/>
                  <a:gd name="T10" fmla="*/ 3 w 129"/>
                  <a:gd name="T11" fmla="*/ 113 h 164"/>
                  <a:gd name="T12" fmla="*/ 0 w 129"/>
                  <a:gd name="T13" fmla="*/ 136 h 164"/>
                  <a:gd name="T14" fmla="*/ 1 w 129"/>
                  <a:gd name="T15" fmla="*/ 137 h 164"/>
                  <a:gd name="T16" fmla="*/ 49 w 129"/>
                  <a:gd name="T17" fmla="*/ 149 h 164"/>
                  <a:gd name="T18" fmla="*/ 73 w 129"/>
                  <a:gd name="T19" fmla="*/ 164 h 164"/>
                  <a:gd name="T20" fmla="*/ 74 w 129"/>
                  <a:gd name="T21" fmla="*/ 164 h 164"/>
                  <a:gd name="T22" fmla="*/ 74 w 129"/>
                  <a:gd name="T23" fmla="*/ 163 h 164"/>
                  <a:gd name="T24" fmla="*/ 77 w 129"/>
                  <a:gd name="T25" fmla="*/ 136 h 164"/>
                  <a:gd name="T26" fmla="*/ 129 w 129"/>
                  <a:gd name="T27" fmla="*/ 19 h 164"/>
                  <a:gd name="T28" fmla="*/ 129 w 129"/>
                  <a:gd name="T29" fmla="*/ 19 h 164"/>
                  <a:gd name="T30" fmla="*/ 129 w 129"/>
                  <a:gd name="T31" fmla="*/ 18 h 164"/>
                  <a:gd name="T32" fmla="*/ 128 w 129"/>
                  <a:gd name="T33" fmla="*/ 19 h 164"/>
                  <a:gd name="T34" fmla="*/ 128 w 129"/>
                  <a:gd name="T35" fmla="*/ 18 h 164"/>
                  <a:gd name="T36" fmla="*/ 75 w 129"/>
                  <a:gd name="T37" fmla="*/ 136 h 164"/>
                  <a:gd name="T38" fmla="*/ 72 w 129"/>
                  <a:gd name="T39" fmla="*/ 163 h 164"/>
                  <a:gd name="T40" fmla="*/ 73 w 129"/>
                  <a:gd name="T41" fmla="*/ 163 h 164"/>
                  <a:gd name="T42" fmla="*/ 74 w 129"/>
                  <a:gd name="T43" fmla="*/ 162 h 164"/>
                  <a:gd name="T44" fmla="*/ 50 w 129"/>
                  <a:gd name="T45" fmla="*/ 147 h 164"/>
                  <a:gd name="T46" fmla="*/ 50 w 129"/>
                  <a:gd name="T47" fmla="*/ 147 h 164"/>
                  <a:gd name="T48" fmla="*/ 1 w 129"/>
                  <a:gd name="T49" fmla="*/ 136 h 164"/>
                  <a:gd name="T50" fmla="*/ 1 w 129"/>
                  <a:gd name="T51" fmla="*/ 136 h 164"/>
                  <a:gd name="T52" fmla="*/ 2 w 129"/>
                  <a:gd name="T53" fmla="*/ 137 h 164"/>
                  <a:gd name="T54" fmla="*/ 5 w 129"/>
                  <a:gd name="T55" fmla="*/ 113 h 164"/>
                  <a:gd name="T56" fmla="*/ 53 w 129"/>
                  <a:gd name="T57" fmla="*/ 2 h 164"/>
                  <a:gd name="T58" fmla="*/ 53 w 129"/>
                  <a:gd name="T59" fmla="*/ 1 h 164"/>
                  <a:gd name="T60" fmla="*/ 53 w 129"/>
                  <a:gd name="T61" fmla="*/ 2 h 164"/>
                  <a:gd name="T62" fmla="*/ 81 w 129"/>
                  <a:gd name="T63" fmla="*/ 6 h 164"/>
                  <a:gd name="T64" fmla="*/ 128 w 129"/>
                  <a:gd name="T65" fmla="*/ 20 h 164"/>
                  <a:gd name="T66" fmla="*/ 128 w 129"/>
                  <a:gd name="T67" fmla="*/ 19 h 164"/>
                  <a:gd name="T68" fmla="*/ 128 w 129"/>
                  <a:gd name="T69" fmla="*/ 18 h 164"/>
                  <a:gd name="T70" fmla="*/ 128 w 129"/>
                  <a:gd name="T71" fmla="*/ 1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9" h="164">
                    <a:moveTo>
                      <a:pt x="128" y="19"/>
                    </a:moveTo>
                    <a:cubicBezTo>
                      <a:pt x="129" y="18"/>
                      <a:pt x="129" y="18"/>
                      <a:pt x="129" y="18"/>
                    </a:cubicBezTo>
                    <a:cubicBezTo>
                      <a:pt x="112" y="12"/>
                      <a:pt x="96" y="7"/>
                      <a:pt x="81" y="4"/>
                    </a:cubicBezTo>
                    <a:cubicBezTo>
                      <a:pt x="70" y="2"/>
                      <a:pt x="61" y="1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0" y="19"/>
                      <a:pt x="12" y="66"/>
                      <a:pt x="3" y="113"/>
                    </a:cubicBezTo>
                    <a:cubicBezTo>
                      <a:pt x="2" y="121"/>
                      <a:pt x="1" y="129"/>
                      <a:pt x="0" y="136"/>
                    </a:cubicBezTo>
                    <a:cubicBezTo>
                      <a:pt x="1" y="137"/>
                      <a:pt x="1" y="137"/>
                      <a:pt x="1" y="137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73" y="164"/>
                      <a:pt x="73" y="164"/>
                      <a:pt x="73" y="164"/>
                    </a:cubicBezTo>
                    <a:cubicBezTo>
                      <a:pt x="74" y="164"/>
                      <a:pt x="74" y="164"/>
                      <a:pt x="74" y="164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4" y="154"/>
                      <a:pt x="75" y="145"/>
                      <a:pt x="77" y="136"/>
                    </a:cubicBezTo>
                    <a:cubicBezTo>
                      <a:pt x="87" y="84"/>
                      <a:pt x="121" y="32"/>
                      <a:pt x="129" y="19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9" y="18"/>
                      <a:pt x="129" y="18"/>
                      <a:pt x="129" y="18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19" y="31"/>
                      <a:pt x="85" y="83"/>
                      <a:pt x="75" y="136"/>
                    </a:cubicBezTo>
                    <a:cubicBezTo>
                      <a:pt x="73" y="145"/>
                      <a:pt x="72" y="154"/>
                      <a:pt x="72" y="163"/>
                    </a:cubicBezTo>
                    <a:cubicBezTo>
                      <a:pt x="73" y="163"/>
                      <a:pt x="73" y="163"/>
                      <a:pt x="73" y="163"/>
                    </a:cubicBezTo>
                    <a:cubicBezTo>
                      <a:pt x="74" y="162"/>
                      <a:pt x="74" y="162"/>
                      <a:pt x="74" y="162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29"/>
                      <a:pt x="3" y="121"/>
                      <a:pt x="5" y="113"/>
                    </a:cubicBezTo>
                    <a:cubicBezTo>
                      <a:pt x="14" y="67"/>
                      <a:pt x="42" y="20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61" y="3"/>
                      <a:pt x="70" y="4"/>
                      <a:pt x="81" y="6"/>
                    </a:cubicBezTo>
                    <a:cubicBezTo>
                      <a:pt x="95" y="9"/>
                      <a:pt x="112" y="13"/>
                      <a:pt x="128" y="20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9"/>
                      <a:pt x="128" y="19"/>
                      <a:pt x="128" y="19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xmlns="" id="{7B4E3691-2E34-4250-9D51-4252A82FB3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2" y="2504"/>
                <a:ext cx="815" cy="855"/>
              </a:xfrm>
              <a:custGeom>
                <a:avLst/>
                <a:gdLst>
                  <a:gd name="T0" fmla="*/ 138 w 138"/>
                  <a:gd name="T1" fmla="*/ 9 h 145"/>
                  <a:gd name="T2" fmla="*/ 111 w 138"/>
                  <a:gd name="T3" fmla="*/ 8 h 145"/>
                  <a:gd name="T4" fmla="*/ 0 w 138"/>
                  <a:gd name="T5" fmla="*/ 118 h 145"/>
                  <a:gd name="T6" fmla="*/ 59 w 138"/>
                  <a:gd name="T7" fmla="*/ 138 h 145"/>
                  <a:gd name="T8" fmla="*/ 86 w 138"/>
                  <a:gd name="T9" fmla="*/ 145 h 145"/>
                  <a:gd name="T10" fmla="*/ 138 w 138"/>
                  <a:gd name="T11" fmla="*/ 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5">
                    <a:moveTo>
                      <a:pt x="138" y="9"/>
                    </a:moveTo>
                    <a:cubicBezTo>
                      <a:pt x="122" y="8"/>
                      <a:pt x="111" y="8"/>
                      <a:pt x="111" y="8"/>
                    </a:cubicBezTo>
                    <a:cubicBezTo>
                      <a:pt x="39" y="0"/>
                      <a:pt x="0" y="118"/>
                      <a:pt x="0" y="118"/>
                    </a:cubicBezTo>
                    <a:cubicBezTo>
                      <a:pt x="59" y="138"/>
                      <a:pt x="59" y="138"/>
                      <a:pt x="59" y="138"/>
                    </a:cubicBezTo>
                    <a:cubicBezTo>
                      <a:pt x="86" y="145"/>
                      <a:pt x="86" y="145"/>
                      <a:pt x="86" y="145"/>
                    </a:cubicBezTo>
                    <a:cubicBezTo>
                      <a:pt x="88" y="92"/>
                      <a:pt x="124" y="31"/>
                      <a:pt x="138" y="9"/>
                    </a:cubicBezTo>
                    <a:close/>
                  </a:path>
                </a:pathLst>
              </a:custGeom>
              <a:solidFill>
                <a:srgbClr val="69A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1">
                <a:extLst>
                  <a:ext uri="{FF2B5EF4-FFF2-40B4-BE49-F238E27FC236}">
                    <a16:creationId xmlns:a16="http://schemas.microsoft.com/office/drawing/2014/main" xmlns="" id="{70B5C561-083E-4ECF-A8D9-542733509D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97" y="2521"/>
                <a:ext cx="832" cy="844"/>
              </a:xfrm>
              <a:custGeom>
                <a:avLst/>
                <a:gdLst>
                  <a:gd name="T0" fmla="*/ 139 w 141"/>
                  <a:gd name="T1" fmla="*/ 6 h 143"/>
                  <a:gd name="T2" fmla="*/ 139 w 141"/>
                  <a:gd name="T3" fmla="*/ 5 h 143"/>
                  <a:gd name="T4" fmla="*/ 112 w 141"/>
                  <a:gd name="T5" fmla="*/ 4 h 143"/>
                  <a:gd name="T6" fmla="*/ 112 w 141"/>
                  <a:gd name="T7" fmla="*/ 5 h 143"/>
                  <a:gd name="T8" fmla="*/ 113 w 141"/>
                  <a:gd name="T9" fmla="*/ 4 h 143"/>
                  <a:gd name="T10" fmla="*/ 29 w 141"/>
                  <a:gd name="T11" fmla="*/ 57 h 143"/>
                  <a:gd name="T12" fmla="*/ 0 w 141"/>
                  <a:gd name="T13" fmla="*/ 115 h 143"/>
                  <a:gd name="T14" fmla="*/ 0 w 141"/>
                  <a:gd name="T15" fmla="*/ 116 h 143"/>
                  <a:gd name="T16" fmla="*/ 60 w 141"/>
                  <a:gd name="T17" fmla="*/ 136 h 143"/>
                  <a:gd name="T18" fmla="*/ 88 w 141"/>
                  <a:gd name="T19" fmla="*/ 143 h 143"/>
                  <a:gd name="T20" fmla="*/ 88 w 141"/>
                  <a:gd name="T21" fmla="*/ 142 h 143"/>
                  <a:gd name="T22" fmla="*/ 91 w 141"/>
                  <a:gd name="T23" fmla="*/ 118 h 143"/>
                  <a:gd name="T24" fmla="*/ 140 w 141"/>
                  <a:gd name="T25" fmla="*/ 7 h 143"/>
                  <a:gd name="T26" fmla="*/ 141 w 141"/>
                  <a:gd name="T27" fmla="*/ 6 h 143"/>
                  <a:gd name="T28" fmla="*/ 139 w 141"/>
                  <a:gd name="T29" fmla="*/ 5 h 143"/>
                  <a:gd name="T30" fmla="*/ 139 w 141"/>
                  <a:gd name="T31" fmla="*/ 6 h 143"/>
                  <a:gd name="T32" fmla="*/ 138 w 141"/>
                  <a:gd name="T33" fmla="*/ 6 h 143"/>
                  <a:gd name="T34" fmla="*/ 89 w 141"/>
                  <a:gd name="T35" fmla="*/ 118 h 143"/>
                  <a:gd name="T36" fmla="*/ 87 w 141"/>
                  <a:gd name="T37" fmla="*/ 142 h 143"/>
                  <a:gd name="T38" fmla="*/ 87 w 141"/>
                  <a:gd name="T39" fmla="*/ 142 h 143"/>
                  <a:gd name="T40" fmla="*/ 88 w 141"/>
                  <a:gd name="T41" fmla="*/ 141 h 143"/>
                  <a:gd name="T42" fmla="*/ 60 w 141"/>
                  <a:gd name="T43" fmla="*/ 134 h 143"/>
                  <a:gd name="T44" fmla="*/ 1 w 141"/>
                  <a:gd name="T45" fmla="*/ 114 h 143"/>
                  <a:gd name="T46" fmla="*/ 1 w 141"/>
                  <a:gd name="T47" fmla="*/ 115 h 143"/>
                  <a:gd name="T48" fmla="*/ 2 w 141"/>
                  <a:gd name="T49" fmla="*/ 115 h 143"/>
                  <a:gd name="T50" fmla="*/ 9 w 141"/>
                  <a:gd name="T51" fmla="*/ 97 h 143"/>
                  <a:gd name="T52" fmla="*/ 46 w 141"/>
                  <a:gd name="T53" fmla="*/ 37 h 143"/>
                  <a:gd name="T54" fmla="*/ 112 w 141"/>
                  <a:gd name="T55" fmla="*/ 6 h 143"/>
                  <a:gd name="T56" fmla="*/ 112 w 141"/>
                  <a:gd name="T57" fmla="*/ 6 h 143"/>
                  <a:gd name="T58" fmla="*/ 112 w 141"/>
                  <a:gd name="T59" fmla="*/ 6 h 143"/>
                  <a:gd name="T60" fmla="*/ 120 w 141"/>
                  <a:gd name="T61" fmla="*/ 6 h 143"/>
                  <a:gd name="T62" fmla="*/ 139 w 141"/>
                  <a:gd name="T63" fmla="*/ 7 h 143"/>
                  <a:gd name="T64" fmla="*/ 139 w 141"/>
                  <a:gd name="T65" fmla="*/ 6 h 143"/>
                  <a:gd name="T66" fmla="*/ 138 w 141"/>
                  <a:gd name="T67" fmla="*/ 6 h 143"/>
                  <a:gd name="T68" fmla="*/ 139 w 141"/>
                  <a:gd name="T69" fmla="*/ 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1" h="143">
                    <a:moveTo>
                      <a:pt x="139" y="6"/>
                    </a:moveTo>
                    <a:cubicBezTo>
                      <a:pt x="139" y="5"/>
                      <a:pt x="139" y="5"/>
                      <a:pt x="139" y="5"/>
                    </a:cubicBezTo>
                    <a:cubicBezTo>
                      <a:pt x="123" y="4"/>
                      <a:pt x="112" y="4"/>
                      <a:pt x="112" y="4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76" y="0"/>
                      <a:pt x="48" y="28"/>
                      <a:pt x="29" y="57"/>
                    </a:cubicBezTo>
                    <a:cubicBezTo>
                      <a:pt x="10" y="85"/>
                      <a:pt x="0" y="115"/>
                      <a:pt x="0" y="115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88" y="143"/>
                      <a:pt x="88" y="143"/>
                      <a:pt x="88" y="143"/>
                    </a:cubicBezTo>
                    <a:cubicBezTo>
                      <a:pt x="88" y="142"/>
                      <a:pt x="88" y="142"/>
                      <a:pt x="88" y="142"/>
                    </a:cubicBezTo>
                    <a:cubicBezTo>
                      <a:pt x="89" y="134"/>
                      <a:pt x="90" y="126"/>
                      <a:pt x="91" y="118"/>
                    </a:cubicBezTo>
                    <a:cubicBezTo>
                      <a:pt x="100" y="72"/>
                      <a:pt x="128" y="25"/>
                      <a:pt x="140" y="7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139" y="6"/>
                      <a:pt x="139" y="6"/>
                      <a:pt x="139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26" y="24"/>
                      <a:pt x="98" y="71"/>
                      <a:pt x="89" y="118"/>
                    </a:cubicBezTo>
                    <a:cubicBezTo>
                      <a:pt x="88" y="126"/>
                      <a:pt x="87" y="134"/>
                      <a:pt x="87" y="142"/>
                    </a:cubicBezTo>
                    <a:cubicBezTo>
                      <a:pt x="87" y="142"/>
                      <a:pt x="87" y="142"/>
                      <a:pt x="87" y="142"/>
                    </a:cubicBezTo>
                    <a:cubicBezTo>
                      <a:pt x="88" y="141"/>
                      <a:pt x="88" y="141"/>
                      <a:pt x="88" y="141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2" y="115"/>
                      <a:pt x="4" y="108"/>
                      <a:pt x="9" y="97"/>
                    </a:cubicBezTo>
                    <a:cubicBezTo>
                      <a:pt x="16" y="81"/>
                      <a:pt x="29" y="56"/>
                      <a:pt x="46" y="37"/>
                    </a:cubicBezTo>
                    <a:cubicBezTo>
                      <a:pt x="64" y="17"/>
                      <a:pt x="86" y="3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5" y="6"/>
                      <a:pt x="120" y="6"/>
                    </a:cubicBezTo>
                    <a:cubicBezTo>
                      <a:pt x="124" y="6"/>
                      <a:pt x="131" y="6"/>
                      <a:pt x="139" y="7"/>
                    </a:cubicBezTo>
                    <a:cubicBezTo>
                      <a:pt x="139" y="6"/>
                      <a:pt x="139" y="6"/>
                      <a:pt x="139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39" y="6"/>
                      <a:pt x="139" y="6"/>
                      <a:pt x="139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0">
                <a:extLst>
                  <a:ext uri="{FF2B5EF4-FFF2-40B4-BE49-F238E27FC236}">
                    <a16:creationId xmlns:a16="http://schemas.microsoft.com/office/drawing/2014/main" xmlns="" id="{CB33957B-1443-4C95-99ED-4B32403C94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4" y="2657"/>
                <a:ext cx="1139" cy="1451"/>
              </a:xfrm>
              <a:custGeom>
                <a:avLst/>
                <a:gdLst>
                  <a:gd name="T0" fmla="*/ 55 w 193"/>
                  <a:gd name="T1" fmla="*/ 0 h 246"/>
                  <a:gd name="T2" fmla="*/ 0 w 193"/>
                  <a:gd name="T3" fmla="*/ 144 h 246"/>
                  <a:gd name="T4" fmla="*/ 45 w 193"/>
                  <a:gd name="T5" fmla="*/ 173 h 246"/>
                  <a:gd name="T6" fmla="*/ 84 w 193"/>
                  <a:gd name="T7" fmla="*/ 208 h 246"/>
                  <a:gd name="T8" fmla="*/ 145 w 193"/>
                  <a:gd name="T9" fmla="*/ 246 h 246"/>
                  <a:gd name="T10" fmla="*/ 55 w 193"/>
                  <a:gd name="T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246">
                    <a:moveTo>
                      <a:pt x="55" y="0"/>
                    </a:moveTo>
                    <a:cubicBezTo>
                      <a:pt x="45" y="15"/>
                      <a:pt x="0" y="85"/>
                      <a:pt x="0" y="144"/>
                    </a:cubicBezTo>
                    <a:cubicBezTo>
                      <a:pt x="45" y="173"/>
                      <a:pt x="45" y="173"/>
                      <a:pt x="45" y="173"/>
                    </a:cubicBezTo>
                    <a:cubicBezTo>
                      <a:pt x="84" y="208"/>
                      <a:pt x="84" y="208"/>
                      <a:pt x="84" y="208"/>
                    </a:cubicBezTo>
                    <a:cubicBezTo>
                      <a:pt x="145" y="246"/>
                      <a:pt x="145" y="246"/>
                      <a:pt x="145" y="246"/>
                    </a:cubicBezTo>
                    <a:cubicBezTo>
                      <a:pt x="193" y="91"/>
                      <a:pt x="123" y="27"/>
                      <a:pt x="55" y="0"/>
                    </a:cubicBezTo>
                    <a:close/>
                  </a:path>
                </a:pathLst>
              </a:custGeom>
              <a:solidFill>
                <a:srgbClr val="69A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9">
                <a:extLst>
                  <a:ext uri="{FF2B5EF4-FFF2-40B4-BE49-F238E27FC236}">
                    <a16:creationId xmlns:a16="http://schemas.microsoft.com/office/drawing/2014/main" xmlns="" id="{3B2E2551-E1B1-435B-866A-5A2C23A975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18" y="2651"/>
                <a:ext cx="1074" cy="1469"/>
              </a:xfrm>
              <a:custGeom>
                <a:avLst/>
                <a:gdLst>
                  <a:gd name="T0" fmla="*/ 56 w 182"/>
                  <a:gd name="T1" fmla="*/ 1 h 249"/>
                  <a:gd name="T2" fmla="*/ 55 w 182"/>
                  <a:gd name="T3" fmla="*/ 1 h 249"/>
                  <a:gd name="T4" fmla="*/ 3 w 182"/>
                  <a:gd name="T5" fmla="*/ 118 h 249"/>
                  <a:gd name="T6" fmla="*/ 0 w 182"/>
                  <a:gd name="T7" fmla="*/ 145 h 249"/>
                  <a:gd name="T8" fmla="*/ 0 w 182"/>
                  <a:gd name="T9" fmla="*/ 146 h 249"/>
                  <a:gd name="T10" fmla="*/ 46 w 182"/>
                  <a:gd name="T11" fmla="*/ 174 h 249"/>
                  <a:gd name="T12" fmla="*/ 85 w 182"/>
                  <a:gd name="T13" fmla="*/ 210 h 249"/>
                  <a:gd name="T14" fmla="*/ 147 w 182"/>
                  <a:gd name="T15" fmla="*/ 249 h 249"/>
                  <a:gd name="T16" fmla="*/ 147 w 182"/>
                  <a:gd name="T17" fmla="*/ 247 h 249"/>
                  <a:gd name="T18" fmla="*/ 158 w 182"/>
                  <a:gd name="T19" fmla="*/ 206 h 249"/>
                  <a:gd name="T20" fmla="*/ 56 w 182"/>
                  <a:gd name="T21" fmla="*/ 0 h 249"/>
                  <a:gd name="T22" fmla="*/ 56 w 182"/>
                  <a:gd name="T23" fmla="*/ 0 h 249"/>
                  <a:gd name="T24" fmla="*/ 55 w 182"/>
                  <a:gd name="T25" fmla="*/ 1 h 249"/>
                  <a:gd name="T26" fmla="*/ 56 w 182"/>
                  <a:gd name="T27" fmla="*/ 1 h 249"/>
                  <a:gd name="T28" fmla="*/ 56 w 182"/>
                  <a:gd name="T29" fmla="*/ 2 h 249"/>
                  <a:gd name="T30" fmla="*/ 156 w 182"/>
                  <a:gd name="T31" fmla="*/ 205 h 249"/>
                  <a:gd name="T32" fmla="*/ 145 w 182"/>
                  <a:gd name="T33" fmla="*/ 247 h 249"/>
                  <a:gd name="T34" fmla="*/ 146 w 182"/>
                  <a:gd name="T35" fmla="*/ 247 h 249"/>
                  <a:gd name="T36" fmla="*/ 147 w 182"/>
                  <a:gd name="T37" fmla="*/ 246 h 249"/>
                  <a:gd name="T38" fmla="*/ 86 w 182"/>
                  <a:gd name="T39" fmla="*/ 209 h 249"/>
                  <a:gd name="T40" fmla="*/ 47 w 182"/>
                  <a:gd name="T41" fmla="*/ 173 h 249"/>
                  <a:gd name="T42" fmla="*/ 1 w 182"/>
                  <a:gd name="T43" fmla="*/ 144 h 249"/>
                  <a:gd name="T44" fmla="*/ 1 w 182"/>
                  <a:gd name="T45" fmla="*/ 145 h 249"/>
                  <a:gd name="T46" fmla="*/ 2 w 182"/>
                  <a:gd name="T47" fmla="*/ 145 h 249"/>
                  <a:gd name="T48" fmla="*/ 5 w 182"/>
                  <a:gd name="T49" fmla="*/ 119 h 249"/>
                  <a:gd name="T50" fmla="*/ 57 w 182"/>
                  <a:gd name="T51" fmla="*/ 2 h 249"/>
                  <a:gd name="T52" fmla="*/ 56 w 182"/>
                  <a:gd name="T53" fmla="*/ 1 h 249"/>
                  <a:gd name="T54" fmla="*/ 56 w 182"/>
                  <a:gd name="T55" fmla="*/ 2 h 249"/>
                  <a:gd name="T56" fmla="*/ 56 w 182"/>
                  <a:gd name="T57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2" h="249">
                    <a:moveTo>
                      <a:pt x="56" y="1"/>
                    </a:moveTo>
                    <a:cubicBezTo>
                      <a:pt x="55" y="1"/>
                      <a:pt x="55" y="1"/>
                      <a:pt x="55" y="1"/>
                    </a:cubicBezTo>
                    <a:cubicBezTo>
                      <a:pt x="47" y="13"/>
                      <a:pt x="13" y="66"/>
                      <a:pt x="3" y="118"/>
                    </a:cubicBezTo>
                    <a:cubicBezTo>
                      <a:pt x="1" y="127"/>
                      <a:pt x="0" y="136"/>
                      <a:pt x="0" y="14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6" y="174"/>
                      <a:pt x="46" y="174"/>
                      <a:pt x="46" y="174"/>
                    </a:cubicBezTo>
                    <a:cubicBezTo>
                      <a:pt x="85" y="210"/>
                      <a:pt x="85" y="210"/>
                      <a:pt x="85" y="210"/>
                    </a:cubicBezTo>
                    <a:cubicBezTo>
                      <a:pt x="147" y="249"/>
                      <a:pt x="147" y="249"/>
                      <a:pt x="147" y="249"/>
                    </a:cubicBezTo>
                    <a:cubicBezTo>
                      <a:pt x="147" y="247"/>
                      <a:pt x="147" y="247"/>
                      <a:pt x="147" y="247"/>
                    </a:cubicBezTo>
                    <a:cubicBezTo>
                      <a:pt x="152" y="233"/>
                      <a:pt x="155" y="219"/>
                      <a:pt x="158" y="206"/>
                    </a:cubicBezTo>
                    <a:cubicBezTo>
                      <a:pt x="182" y="80"/>
                      <a:pt x="118" y="25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117" y="26"/>
                      <a:pt x="180" y="81"/>
                      <a:pt x="156" y="205"/>
                    </a:cubicBezTo>
                    <a:cubicBezTo>
                      <a:pt x="153" y="218"/>
                      <a:pt x="150" y="232"/>
                      <a:pt x="145" y="247"/>
                    </a:cubicBezTo>
                    <a:cubicBezTo>
                      <a:pt x="146" y="247"/>
                      <a:pt x="146" y="247"/>
                      <a:pt x="146" y="247"/>
                    </a:cubicBezTo>
                    <a:cubicBezTo>
                      <a:pt x="147" y="246"/>
                      <a:pt x="147" y="246"/>
                      <a:pt x="147" y="246"/>
                    </a:cubicBezTo>
                    <a:cubicBezTo>
                      <a:pt x="86" y="209"/>
                      <a:pt x="86" y="209"/>
                      <a:pt x="86" y="209"/>
                    </a:cubicBezTo>
                    <a:cubicBezTo>
                      <a:pt x="47" y="173"/>
                      <a:pt x="47" y="173"/>
                      <a:pt x="47" y="173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2" y="136"/>
                      <a:pt x="3" y="128"/>
                      <a:pt x="5" y="119"/>
                    </a:cubicBezTo>
                    <a:cubicBezTo>
                      <a:pt x="15" y="67"/>
                      <a:pt x="48" y="14"/>
                      <a:pt x="57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6" y="1"/>
                      <a:pt x="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xmlns="" id="{8E68BE25-A4C6-4430-97FB-58F58334CF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00" y="2981"/>
                <a:ext cx="2286" cy="1127"/>
              </a:xfrm>
              <a:custGeom>
                <a:avLst/>
                <a:gdLst>
                  <a:gd name="T0" fmla="*/ 39 w 387"/>
                  <a:gd name="T1" fmla="*/ 65 h 191"/>
                  <a:gd name="T2" fmla="*/ 202 w 387"/>
                  <a:gd name="T3" fmla="*/ 107 h 191"/>
                  <a:gd name="T4" fmla="*/ 387 w 387"/>
                  <a:gd name="T5" fmla="*/ 191 h 191"/>
                  <a:gd name="T6" fmla="*/ 273 w 387"/>
                  <a:gd name="T7" fmla="*/ 79 h 191"/>
                  <a:gd name="T8" fmla="*/ 27 w 387"/>
                  <a:gd name="T9" fmla="*/ 41 h 191"/>
                  <a:gd name="T10" fmla="*/ 39 w 387"/>
                  <a:gd name="T11" fmla="*/ 6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7" h="191">
                    <a:moveTo>
                      <a:pt x="39" y="65"/>
                    </a:moveTo>
                    <a:cubicBezTo>
                      <a:pt x="39" y="65"/>
                      <a:pt x="145" y="61"/>
                      <a:pt x="202" y="107"/>
                    </a:cubicBezTo>
                    <a:cubicBezTo>
                      <a:pt x="260" y="154"/>
                      <a:pt x="344" y="191"/>
                      <a:pt x="387" y="191"/>
                    </a:cubicBezTo>
                    <a:cubicBezTo>
                      <a:pt x="387" y="191"/>
                      <a:pt x="320" y="101"/>
                      <a:pt x="273" y="79"/>
                    </a:cubicBezTo>
                    <a:cubicBezTo>
                      <a:pt x="234" y="60"/>
                      <a:pt x="85" y="0"/>
                      <a:pt x="27" y="41"/>
                    </a:cubicBezTo>
                    <a:cubicBezTo>
                      <a:pt x="27" y="41"/>
                      <a:pt x="0" y="58"/>
                      <a:pt x="39" y="65"/>
                    </a:cubicBezTo>
                    <a:close/>
                  </a:path>
                </a:pathLst>
              </a:custGeom>
              <a:solidFill>
                <a:srgbClr val="69A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xmlns="" id="{1F4C5872-A748-4322-A323-1FBE85F773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95" y="3117"/>
                <a:ext cx="2203" cy="997"/>
              </a:xfrm>
              <a:custGeom>
                <a:avLst/>
                <a:gdLst>
                  <a:gd name="T0" fmla="*/ 23 w 373"/>
                  <a:gd name="T1" fmla="*/ 42 h 169"/>
                  <a:gd name="T2" fmla="*/ 23 w 373"/>
                  <a:gd name="T3" fmla="*/ 43 h 169"/>
                  <a:gd name="T4" fmla="*/ 46 w 373"/>
                  <a:gd name="T5" fmla="*/ 43 h 169"/>
                  <a:gd name="T6" fmla="*/ 100 w 373"/>
                  <a:gd name="T7" fmla="*/ 50 h 169"/>
                  <a:gd name="T8" fmla="*/ 186 w 373"/>
                  <a:gd name="T9" fmla="*/ 85 h 169"/>
                  <a:gd name="T10" fmla="*/ 349 w 373"/>
                  <a:gd name="T11" fmla="*/ 167 h 169"/>
                  <a:gd name="T12" fmla="*/ 371 w 373"/>
                  <a:gd name="T13" fmla="*/ 169 h 169"/>
                  <a:gd name="T14" fmla="*/ 373 w 373"/>
                  <a:gd name="T15" fmla="*/ 169 h 169"/>
                  <a:gd name="T16" fmla="*/ 372 w 373"/>
                  <a:gd name="T17" fmla="*/ 168 h 169"/>
                  <a:gd name="T18" fmla="*/ 258 w 373"/>
                  <a:gd name="T19" fmla="*/ 55 h 169"/>
                  <a:gd name="T20" fmla="*/ 121 w 373"/>
                  <a:gd name="T21" fmla="*/ 9 h 169"/>
                  <a:gd name="T22" fmla="*/ 11 w 373"/>
                  <a:gd name="T23" fmla="*/ 18 h 169"/>
                  <a:gd name="T24" fmla="*/ 11 w 373"/>
                  <a:gd name="T25" fmla="*/ 18 h 169"/>
                  <a:gd name="T26" fmla="*/ 11 w 373"/>
                  <a:gd name="T27" fmla="*/ 18 h 169"/>
                  <a:gd name="T28" fmla="*/ 1 w 373"/>
                  <a:gd name="T29" fmla="*/ 29 h 169"/>
                  <a:gd name="T30" fmla="*/ 4 w 373"/>
                  <a:gd name="T31" fmla="*/ 37 h 169"/>
                  <a:gd name="T32" fmla="*/ 21 w 373"/>
                  <a:gd name="T33" fmla="*/ 43 h 169"/>
                  <a:gd name="T34" fmla="*/ 22 w 373"/>
                  <a:gd name="T35" fmla="*/ 43 h 169"/>
                  <a:gd name="T36" fmla="*/ 23 w 373"/>
                  <a:gd name="T37" fmla="*/ 43 h 169"/>
                  <a:gd name="T38" fmla="*/ 23 w 373"/>
                  <a:gd name="T39" fmla="*/ 43 h 169"/>
                  <a:gd name="T40" fmla="*/ 23 w 373"/>
                  <a:gd name="T41" fmla="*/ 42 h 169"/>
                  <a:gd name="T42" fmla="*/ 23 w 373"/>
                  <a:gd name="T43" fmla="*/ 41 h 169"/>
                  <a:gd name="T44" fmla="*/ 22 w 373"/>
                  <a:gd name="T45" fmla="*/ 41 h 169"/>
                  <a:gd name="T46" fmla="*/ 6 w 373"/>
                  <a:gd name="T47" fmla="*/ 35 h 169"/>
                  <a:gd name="T48" fmla="*/ 3 w 373"/>
                  <a:gd name="T49" fmla="*/ 29 h 169"/>
                  <a:gd name="T50" fmla="*/ 8 w 373"/>
                  <a:gd name="T51" fmla="*/ 22 h 169"/>
                  <a:gd name="T52" fmla="*/ 12 w 373"/>
                  <a:gd name="T53" fmla="*/ 19 h 169"/>
                  <a:gd name="T54" fmla="*/ 12 w 373"/>
                  <a:gd name="T55" fmla="*/ 19 h 169"/>
                  <a:gd name="T56" fmla="*/ 12 w 373"/>
                  <a:gd name="T57" fmla="*/ 19 h 169"/>
                  <a:gd name="T58" fmla="*/ 120 w 373"/>
                  <a:gd name="T59" fmla="*/ 11 h 169"/>
                  <a:gd name="T60" fmla="*/ 257 w 373"/>
                  <a:gd name="T61" fmla="*/ 56 h 169"/>
                  <a:gd name="T62" fmla="*/ 331 w 373"/>
                  <a:gd name="T63" fmla="*/ 121 h 169"/>
                  <a:gd name="T64" fmla="*/ 359 w 373"/>
                  <a:gd name="T65" fmla="*/ 154 h 169"/>
                  <a:gd name="T66" fmla="*/ 370 w 373"/>
                  <a:gd name="T67" fmla="*/ 169 h 169"/>
                  <a:gd name="T68" fmla="*/ 371 w 373"/>
                  <a:gd name="T69" fmla="*/ 168 h 169"/>
                  <a:gd name="T70" fmla="*/ 371 w 373"/>
                  <a:gd name="T71" fmla="*/ 167 h 169"/>
                  <a:gd name="T72" fmla="*/ 350 w 373"/>
                  <a:gd name="T73" fmla="*/ 165 h 169"/>
                  <a:gd name="T74" fmla="*/ 187 w 373"/>
                  <a:gd name="T75" fmla="*/ 84 h 169"/>
                  <a:gd name="T76" fmla="*/ 101 w 373"/>
                  <a:gd name="T77" fmla="*/ 48 h 169"/>
                  <a:gd name="T78" fmla="*/ 23 w 373"/>
                  <a:gd name="T79" fmla="*/ 41 h 169"/>
                  <a:gd name="T80" fmla="*/ 23 w 373"/>
                  <a:gd name="T81" fmla="*/ 42 h 169"/>
                  <a:gd name="T82" fmla="*/ 23 w 373"/>
                  <a:gd name="T83" fmla="*/ 41 h 169"/>
                  <a:gd name="T84" fmla="*/ 23 w 373"/>
                  <a:gd name="T85" fmla="*/ 4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3" h="169">
                    <a:moveTo>
                      <a:pt x="23" y="42"/>
                    </a:move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32" y="43"/>
                      <a:pt x="46" y="43"/>
                    </a:cubicBezTo>
                    <a:cubicBezTo>
                      <a:pt x="60" y="44"/>
                      <a:pt x="80" y="46"/>
                      <a:pt x="100" y="50"/>
                    </a:cubicBezTo>
                    <a:cubicBezTo>
                      <a:pt x="130" y="56"/>
                      <a:pt x="162" y="66"/>
                      <a:pt x="186" y="85"/>
                    </a:cubicBezTo>
                    <a:cubicBezTo>
                      <a:pt x="235" y="125"/>
                      <a:pt x="303" y="158"/>
                      <a:pt x="349" y="167"/>
                    </a:cubicBezTo>
                    <a:cubicBezTo>
                      <a:pt x="357" y="168"/>
                      <a:pt x="364" y="169"/>
                      <a:pt x="371" y="169"/>
                    </a:cubicBezTo>
                    <a:cubicBezTo>
                      <a:pt x="373" y="169"/>
                      <a:pt x="373" y="169"/>
                      <a:pt x="373" y="169"/>
                    </a:cubicBezTo>
                    <a:cubicBezTo>
                      <a:pt x="372" y="168"/>
                      <a:pt x="372" y="168"/>
                      <a:pt x="372" y="168"/>
                    </a:cubicBezTo>
                    <a:cubicBezTo>
                      <a:pt x="372" y="167"/>
                      <a:pt x="305" y="77"/>
                      <a:pt x="258" y="55"/>
                    </a:cubicBezTo>
                    <a:cubicBezTo>
                      <a:pt x="235" y="44"/>
                      <a:pt x="177" y="20"/>
                      <a:pt x="121" y="9"/>
                    </a:cubicBezTo>
                    <a:cubicBezTo>
                      <a:pt x="78" y="1"/>
                      <a:pt x="36" y="0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2" y="23"/>
                      <a:pt x="1" y="29"/>
                    </a:cubicBezTo>
                    <a:cubicBezTo>
                      <a:pt x="0" y="32"/>
                      <a:pt x="1" y="34"/>
                      <a:pt x="4" y="37"/>
                    </a:cubicBezTo>
                    <a:cubicBezTo>
                      <a:pt x="8" y="39"/>
                      <a:pt x="13" y="41"/>
                      <a:pt x="21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3" y="40"/>
                      <a:pt x="8" y="37"/>
                      <a:pt x="6" y="35"/>
                    </a:cubicBezTo>
                    <a:cubicBezTo>
                      <a:pt x="3" y="33"/>
                      <a:pt x="2" y="31"/>
                      <a:pt x="3" y="29"/>
                    </a:cubicBezTo>
                    <a:cubicBezTo>
                      <a:pt x="3" y="27"/>
                      <a:pt x="5" y="24"/>
                      <a:pt x="8" y="22"/>
                    </a:cubicBezTo>
                    <a:cubicBezTo>
                      <a:pt x="10" y="20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36" y="2"/>
                      <a:pt x="78" y="3"/>
                      <a:pt x="120" y="11"/>
                    </a:cubicBezTo>
                    <a:cubicBezTo>
                      <a:pt x="177" y="22"/>
                      <a:pt x="235" y="46"/>
                      <a:pt x="257" y="56"/>
                    </a:cubicBezTo>
                    <a:cubicBezTo>
                      <a:pt x="280" y="67"/>
                      <a:pt x="308" y="96"/>
                      <a:pt x="331" y="121"/>
                    </a:cubicBezTo>
                    <a:cubicBezTo>
                      <a:pt x="342" y="133"/>
                      <a:pt x="352" y="145"/>
                      <a:pt x="359" y="154"/>
                    </a:cubicBezTo>
                    <a:cubicBezTo>
                      <a:pt x="366" y="163"/>
                      <a:pt x="370" y="169"/>
                      <a:pt x="370" y="169"/>
                    </a:cubicBezTo>
                    <a:cubicBezTo>
                      <a:pt x="371" y="168"/>
                      <a:pt x="371" y="168"/>
                      <a:pt x="371" y="168"/>
                    </a:cubicBezTo>
                    <a:cubicBezTo>
                      <a:pt x="371" y="167"/>
                      <a:pt x="371" y="167"/>
                      <a:pt x="371" y="167"/>
                    </a:cubicBezTo>
                    <a:cubicBezTo>
                      <a:pt x="365" y="167"/>
                      <a:pt x="357" y="166"/>
                      <a:pt x="350" y="165"/>
                    </a:cubicBezTo>
                    <a:cubicBezTo>
                      <a:pt x="304" y="156"/>
                      <a:pt x="236" y="123"/>
                      <a:pt x="187" y="84"/>
                    </a:cubicBezTo>
                    <a:cubicBezTo>
                      <a:pt x="163" y="64"/>
                      <a:pt x="130" y="54"/>
                      <a:pt x="101" y="48"/>
                    </a:cubicBezTo>
                    <a:cubicBezTo>
                      <a:pt x="59" y="40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6">
                <a:extLst>
                  <a:ext uri="{FF2B5EF4-FFF2-40B4-BE49-F238E27FC236}">
                    <a16:creationId xmlns:a16="http://schemas.microsoft.com/office/drawing/2014/main" xmlns="" id="{EED2ACE4-3BD8-45A3-BDA4-1376B7C92D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" y="2840"/>
                <a:ext cx="348" cy="407"/>
              </a:xfrm>
              <a:custGeom>
                <a:avLst/>
                <a:gdLst>
                  <a:gd name="T0" fmla="*/ 6 w 59"/>
                  <a:gd name="T1" fmla="*/ 0 h 69"/>
                  <a:gd name="T2" fmla="*/ 59 w 59"/>
                  <a:gd name="T3" fmla="*/ 21 h 69"/>
                  <a:gd name="T4" fmla="*/ 54 w 59"/>
                  <a:gd name="T5" fmla="*/ 35 h 69"/>
                  <a:gd name="T6" fmla="*/ 36 w 59"/>
                  <a:gd name="T7" fmla="*/ 28 h 69"/>
                  <a:gd name="T8" fmla="*/ 18 w 59"/>
                  <a:gd name="T9" fmla="*/ 69 h 69"/>
                  <a:gd name="T10" fmla="*/ 0 w 59"/>
                  <a:gd name="T11" fmla="*/ 62 h 69"/>
                  <a:gd name="T12" fmla="*/ 18 w 59"/>
                  <a:gd name="T13" fmla="*/ 21 h 69"/>
                  <a:gd name="T14" fmla="*/ 1 w 59"/>
                  <a:gd name="T15" fmla="*/ 14 h 69"/>
                  <a:gd name="T16" fmla="*/ 6 w 59"/>
                  <a:gd name="T1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69">
                    <a:moveTo>
                      <a:pt x="6" y="0"/>
                    </a:moveTo>
                    <a:cubicBezTo>
                      <a:pt x="28" y="9"/>
                      <a:pt x="38" y="13"/>
                      <a:pt x="59" y="21"/>
                    </a:cubicBezTo>
                    <a:cubicBezTo>
                      <a:pt x="57" y="27"/>
                      <a:pt x="56" y="30"/>
                      <a:pt x="54" y="35"/>
                    </a:cubicBezTo>
                    <a:cubicBezTo>
                      <a:pt x="46" y="32"/>
                      <a:pt x="43" y="31"/>
                      <a:pt x="36" y="28"/>
                    </a:cubicBezTo>
                    <a:cubicBezTo>
                      <a:pt x="29" y="44"/>
                      <a:pt x="25" y="53"/>
                      <a:pt x="18" y="69"/>
                    </a:cubicBezTo>
                    <a:cubicBezTo>
                      <a:pt x="11" y="67"/>
                      <a:pt x="7" y="65"/>
                      <a:pt x="0" y="62"/>
                    </a:cubicBezTo>
                    <a:cubicBezTo>
                      <a:pt x="8" y="46"/>
                      <a:pt x="11" y="37"/>
                      <a:pt x="18" y="21"/>
                    </a:cubicBezTo>
                    <a:cubicBezTo>
                      <a:pt x="11" y="18"/>
                      <a:pt x="8" y="17"/>
                      <a:pt x="1" y="14"/>
                    </a:cubicBezTo>
                    <a:cubicBezTo>
                      <a:pt x="3" y="8"/>
                      <a:pt x="4" y="6"/>
                      <a:pt x="6" y="0"/>
                    </a:cubicBezTo>
                    <a:close/>
                  </a:path>
                </a:pathLst>
              </a:custGeom>
              <a:solidFill>
                <a:srgbClr val="FAE60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25">
                <a:extLst>
                  <a:ext uri="{FF2B5EF4-FFF2-40B4-BE49-F238E27FC236}">
                    <a16:creationId xmlns:a16="http://schemas.microsoft.com/office/drawing/2014/main" xmlns="" id="{9068028C-2764-4829-BDFF-DACFEAE6F1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" y="2834"/>
                <a:ext cx="354" cy="419"/>
              </a:xfrm>
              <a:custGeom>
                <a:avLst/>
                <a:gdLst>
                  <a:gd name="T0" fmla="*/ 6 w 60"/>
                  <a:gd name="T1" fmla="*/ 1 h 71"/>
                  <a:gd name="T2" fmla="*/ 6 w 60"/>
                  <a:gd name="T3" fmla="*/ 2 h 71"/>
                  <a:gd name="T4" fmla="*/ 59 w 60"/>
                  <a:gd name="T5" fmla="*/ 23 h 71"/>
                  <a:gd name="T6" fmla="*/ 59 w 60"/>
                  <a:gd name="T7" fmla="*/ 22 h 71"/>
                  <a:gd name="T8" fmla="*/ 59 w 60"/>
                  <a:gd name="T9" fmla="*/ 22 h 71"/>
                  <a:gd name="T10" fmla="*/ 53 w 60"/>
                  <a:gd name="T11" fmla="*/ 36 h 71"/>
                  <a:gd name="T12" fmla="*/ 54 w 60"/>
                  <a:gd name="T13" fmla="*/ 36 h 71"/>
                  <a:gd name="T14" fmla="*/ 54 w 60"/>
                  <a:gd name="T15" fmla="*/ 35 h 71"/>
                  <a:gd name="T16" fmla="*/ 36 w 60"/>
                  <a:gd name="T17" fmla="*/ 28 h 71"/>
                  <a:gd name="T18" fmla="*/ 35 w 60"/>
                  <a:gd name="T19" fmla="*/ 28 h 71"/>
                  <a:gd name="T20" fmla="*/ 35 w 60"/>
                  <a:gd name="T21" fmla="*/ 29 h 71"/>
                  <a:gd name="T22" fmla="*/ 17 w 60"/>
                  <a:gd name="T23" fmla="*/ 70 h 71"/>
                  <a:gd name="T24" fmla="*/ 18 w 60"/>
                  <a:gd name="T25" fmla="*/ 70 h 71"/>
                  <a:gd name="T26" fmla="*/ 18 w 60"/>
                  <a:gd name="T27" fmla="*/ 70 h 71"/>
                  <a:gd name="T28" fmla="*/ 1 w 60"/>
                  <a:gd name="T29" fmla="*/ 63 h 71"/>
                  <a:gd name="T30" fmla="*/ 0 w 60"/>
                  <a:gd name="T31" fmla="*/ 63 h 71"/>
                  <a:gd name="T32" fmla="*/ 1 w 60"/>
                  <a:gd name="T33" fmla="*/ 64 h 71"/>
                  <a:gd name="T34" fmla="*/ 19 w 60"/>
                  <a:gd name="T35" fmla="*/ 22 h 71"/>
                  <a:gd name="T36" fmla="*/ 19 w 60"/>
                  <a:gd name="T37" fmla="*/ 22 h 71"/>
                  <a:gd name="T38" fmla="*/ 19 w 60"/>
                  <a:gd name="T39" fmla="*/ 21 h 71"/>
                  <a:gd name="T40" fmla="*/ 1 w 60"/>
                  <a:gd name="T41" fmla="*/ 14 h 71"/>
                  <a:gd name="T42" fmla="*/ 1 w 60"/>
                  <a:gd name="T43" fmla="*/ 15 h 71"/>
                  <a:gd name="T44" fmla="*/ 1 w 60"/>
                  <a:gd name="T45" fmla="*/ 15 h 71"/>
                  <a:gd name="T46" fmla="*/ 7 w 60"/>
                  <a:gd name="T47" fmla="*/ 1 h 71"/>
                  <a:gd name="T48" fmla="*/ 6 w 60"/>
                  <a:gd name="T49" fmla="*/ 1 h 71"/>
                  <a:gd name="T50" fmla="*/ 6 w 60"/>
                  <a:gd name="T51" fmla="*/ 2 h 71"/>
                  <a:gd name="T52" fmla="*/ 6 w 60"/>
                  <a:gd name="T53" fmla="*/ 1 h 71"/>
                  <a:gd name="T54" fmla="*/ 6 w 60"/>
                  <a:gd name="T55" fmla="*/ 1 h 71"/>
                  <a:gd name="T56" fmla="*/ 0 w 60"/>
                  <a:gd name="T57" fmla="*/ 14 h 71"/>
                  <a:gd name="T58" fmla="*/ 0 w 60"/>
                  <a:gd name="T59" fmla="*/ 15 h 71"/>
                  <a:gd name="T60" fmla="*/ 0 w 60"/>
                  <a:gd name="T61" fmla="*/ 15 h 71"/>
                  <a:gd name="T62" fmla="*/ 18 w 60"/>
                  <a:gd name="T63" fmla="*/ 22 h 71"/>
                  <a:gd name="T64" fmla="*/ 18 w 60"/>
                  <a:gd name="T65" fmla="*/ 22 h 71"/>
                  <a:gd name="T66" fmla="*/ 18 w 60"/>
                  <a:gd name="T67" fmla="*/ 22 h 71"/>
                  <a:gd name="T68" fmla="*/ 0 w 60"/>
                  <a:gd name="T69" fmla="*/ 63 h 71"/>
                  <a:gd name="T70" fmla="*/ 0 w 60"/>
                  <a:gd name="T71" fmla="*/ 64 h 71"/>
                  <a:gd name="T72" fmla="*/ 0 w 60"/>
                  <a:gd name="T73" fmla="*/ 64 h 71"/>
                  <a:gd name="T74" fmla="*/ 18 w 60"/>
                  <a:gd name="T75" fmla="*/ 71 h 71"/>
                  <a:gd name="T76" fmla="*/ 18 w 60"/>
                  <a:gd name="T77" fmla="*/ 71 h 71"/>
                  <a:gd name="T78" fmla="*/ 18 w 60"/>
                  <a:gd name="T79" fmla="*/ 71 h 71"/>
                  <a:gd name="T80" fmla="*/ 36 w 60"/>
                  <a:gd name="T81" fmla="*/ 29 h 71"/>
                  <a:gd name="T82" fmla="*/ 36 w 60"/>
                  <a:gd name="T83" fmla="*/ 29 h 71"/>
                  <a:gd name="T84" fmla="*/ 36 w 60"/>
                  <a:gd name="T85" fmla="*/ 29 h 71"/>
                  <a:gd name="T86" fmla="*/ 53 w 60"/>
                  <a:gd name="T87" fmla="*/ 37 h 71"/>
                  <a:gd name="T88" fmla="*/ 54 w 60"/>
                  <a:gd name="T89" fmla="*/ 37 h 71"/>
                  <a:gd name="T90" fmla="*/ 54 w 60"/>
                  <a:gd name="T91" fmla="*/ 36 h 71"/>
                  <a:gd name="T92" fmla="*/ 60 w 60"/>
                  <a:gd name="T93" fmla="*/ 23 h 71"/>
                  <a:gd name="T94" fmla="*/ 60 w 60"/>
                  <a:gd name="T95" fmla="*/ 22 h 71"/>
                  <a:gd name="T96" fmla="*/ 60 w 60"/>
                  <a:gd name="T97" fmla="*/ 22 h 71"/>
                  <a:gd name="T98" fmla="*/ 7 w 60"/>
                  <a:gd name="T99" fmla="*/ 0 h 71"/>
                  <a:gd name="T100" fmla="*/ 6 w 60"/>
                  <a:gd name="T101" fmla="*/ 0 h 71"/>
                  <a:gd name="T102" fmla="*/ 6 w 60"/>
                  <a:gd name="T103" fmla="*/ 1 h 71"/>
                  <a:gd name="T104" fmla="*/ 6 w 60"/>
                  <a:gd name="T105" fmla="*/ 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0" h="71">
                    <a:moveTo>
                      <a:pt x="6" y="1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27" y="10"/>
                      <a:pt x="38" y="14"/>
                      <a:pt x="59" y="23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7" y="28"/>
                      <a:pt x="55" y="30"/>
                      <a:pt x="53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4" y="35"/>
                      <a:pt x="54" y="35"/>
                      <a:pt x="54" y="35"/>
                    </a:cubicBezTo>
                    <a:cubicBezTo>
                      <a:pt x="47" y="33"/>
                      <a:pt x="43" y="31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28" y="45"/>
                      <a:pt x="24" y="54"/>
                      <a:pt x="17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1" y="67"/>
                      <a:pt x="8" y="66"/>
                      <a:pt x="1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8" y="47"/>
                      <a:pt x="12" y="39"/>
                      <a:pt x="19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1" y="18"/>
                      <a:pt x="8" y="17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9"/>
                      <a:pt x="5" y="7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6"/>
                      <a:pt x="2" y="9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7" y="18"/>
                      <a:pt x="11" y="20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1" y="38"/>
                      <a:pt x="7" y="47"/>
                      <a:pt x="0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7" y="67"/>
                      <a:pt x="11" y="68"/>
                      <a:pt x="18" y="71"/>
                    </a:cubicBezTo>
                    <a:cubicBezTo>
                      <a:pt x="18" y="71"/>
                      <a:pt x="18" y="71"/>
                      <a:pt x="18" y="71"/>
                    </a:cubicBezTo>
                    <a:cubicBezTo>
                      <a:pt x="18" y="71"/>
                      <a:pt x="18" y="71"/>
                      <a:pt x="18" y="71"/>
                    </a:cubicBezTo>
                    <a:cubicBezTo>
                      <a:pt x="26" y="54"/>
                      <a:pt x="29" y="46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3" y="32"/>
                      <a:pt x="46" y="34"/>
                      <a:pt x="53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1"/>
                      <a:pt x="58" y="28"/>
                      <a:pt x="60" y="23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38" y="13"/>
                      <a:pt x="28" y="9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24">
                <a:extLst>
                  <a:ext uri="{FF2B5EF4-FFF2-40B4-BE49-F238E27FC236}">
                    <a16:creationId xmlns:a16="http://schemas.microsoft.com/office/drawing/2014/main" xmlns="" id="{D197E561-CDD0-4878-8B9A-DA32EEA26B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18" y="4639"/>
                <a:ext cx="248" cy="843"/>
              </a:xfrm>
              <a:custGeom>
                <a:avLst/>
                <a:gdLst>
                  <a:gd name="T0" fmla="*/ 5 w 42"/>
                  <a:gd name="T1" fmla="*/ 26 h 143"/>
                  <a:gd name="T2" fmla="*/ 21 w 42"/>
                  <a:gd name="T3" fmla="*/ 45 h 143"/>
                  <a:gd name="T4" fmla="*/ 35 w 42"/>
                  <a:gd name="T5" fmla="*/ 137 h 143"/>
                  <a:gd name="T6" fmla="*/ 21 w 42"/>
                  <a:gd name="T7" fmla="*/ 120 h 143"/>
                  <a:gd name="T8" fmla="*/ 5 w 42"/>
                  <a:gd name="T9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43">
                    <a:moveTo>
                      <a:pt x="5" y="26"/>
                    </a:moveTo>
                    <a:cubicBezTo>
                      <a:pt x="5" y="26"/>
                      <a:pt x="16" y="0"/>
                      <a:pt x="21" y="45"/>
                    </a:cubicBezTo>
                    <a:cubicBezTo>
                      <a:pt x="27" y="90"/>
                      <a:pt x="42" y="143"/>
                      <a:pt x="35" y="137"/>
                    </a:cubicBezTo>
                    <a:cubicBezTo>
                      <a:pt x="28" y="132"/>
                      <a:pt x="21" y="120"/>
                      <a:pt x="21" y="120"/>
                    </a:cubicBezTo>
                    <a:cubicBezTo>
                      <a:pt x="21" y="120"/>
                      <a:pt x="0" y="89"/>
                      <a:pt x="5" y="26"/>
                    </a:cubicBezTo>
                    <a:close/>
                  </a:path>
                </a:pathLst>
              </a:custGeom>
              <a:solidFill>
                <a:srgbClr val="B0A0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23">
                <a:extLst>
                  <a:ext uri="{FF2B5EF4-FFF2-40B4-BE49-F238E27FC236}">
                    <a16:creationId xmlns:a16="http://schemas.microsoft.com/office/drawing/2014/main" xmlns="" id="{592052F3-002C-4AB5-BED2-223A17A38E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42" y="4745"/>
                <a:ext cx="201" cy="714"/>
              </a:xfrm>
              <a:custGeom>
                <a:avLst/>
                <a:gdLst>
                  <a:gd name="T0" fmla="*/ 1 w 34"/>
                  <a:gd name="T1" fmla="*/ 8 h 121"/>
                  <a:gd name="T2" fmla="*/ 2 w 34"/>
                  <a:gd name="T3" fmla="*/ 9 h 121"/>
                  <a:gd name="T4" fmla="*/ 4 w 34"/>
                  <a:gd name="T5" fmla="*/ 5 h 121"/>
                  <a:gd name="T6" fmla="*/ 8 w 34"/>
                  <a:gd name="T7" fmla="*/ 1 h 121"/>
                  <a:gd name="T8" fmla="*/ 12 w 34"/>
                  <a:gd name="T9" fmla="*/ 6 h 121"/>
                  <a:gd name="T10" fmla="*/ 17 w 34"/>
                  <a:gd name="T11" fmla="*/ 27 h 121"/>
                  <a:gd name="T12" fmla="*/ 32 w 34"/>
                  <a:gd name="T13" fmla="*/ 117 h 121"/>
                  <a:gd name="T14" fmla="*/ 32 w 34"/>
                  <a:gd name="T15" fmla="*/ 119 h 121"/>
                  <a:gd name="T16" fmla="*/ 31 w 34"/>
                  <a:gd name="T17" fmla="*/ 119 h 121"/>
                  <a:gd name="T18" fmla="*/ 32 w 34"/>
                  <a:gd name="T19" fmla="*/ 119 h 121"/>
                  <a:gd name="T20" fmla="*/ 32 w 34"/>
                  <a:gd name="T21" fmla="*/ 119 h 121"/>
                  <a:gd name="T22" fmla="*/ 31 w 34"/>
                  <a:gd name="T23" fmla="*/ 119 h 121"/>
                  <a:gd name="T24" fmla="*/ 32 w 34"/>
                  <a:gd name="T25" fmla="*/ 119 h 121"/>
                  <a:gd name="T26" fmla="*/ 32 w 34"/>
                  <a:gd name="T27" fmla="*/ 119 h 121"/>
                  <a:gd name="T28" fmla="*/ 32 w 34"/>
                  <a:gd name="T29" fmla="*/ 119 h 121"/>
                  <a:gd name="T30" fmla="*/ 32 w 34"/>
                  <a:gd name="T31" fmla="*/ 119 h 121"/>
                  <a:gd name="T32" fmla="*/ 32 w 34"/>
                  <a:gd name="T33" fmla="*/ 119 h 121"/>
                  <a:gd name="T34" fmla="*/ 32 w 34"/>
                  <a:gd name="T35" fmla="*/ 119 h 121"/>
                  <a:gd name="T36" fmla="*/ 32 w 34"/>
                  <a:gd name="T37" fmla="*/ 119 h 121"/>
                  <a:gd name="T38" fmla="*/ 31 w 34"/>
                  <a:gd name="T39" fmla="*/ 119 h 121"/>
                  <a:gd name="T40" fmla="*/ 22 w 34"/>
                  <a:gd name="T41" fmla="*/ 108 h 121"/>
                  <a:gd name="T42" fmla="*/ 18 w 34"/>
                  <a:gd name="T43" fmla="*/ 101 h 121"/>
                  <a:gd name="T44" fmla="*/ 18 w 34"/>
                  <a:gd name="T45" fmla="*/ 101 h 121"/>
                  <a:gd name="T46" fmla="*/ 18 w 34"/>
                  <a:gd name="T47" fmla="*/ 101 h 121"/>
                  <a:gd name="T48" fmla="*/ 16 w 34"/>
                  <a:gd name="T49" fmla="*/ 97 h 121"/>
                  <a:gd name="T50" fmla="*/ 1 w 34"/>
                  <a:gd name="T51" fmla="*/ 29 h 121"/>
                  <a:gd name="T52" fmla="*/ 2 w 34"/>
                  <a:gd name="T53" fmla="*/ 8 h 121"/>
                  <a:gd name="T54" fmla="*/ 1 w 34"/>
                  <a:gd name="T55" fmla="*/ 8 h 121"/>
                  <a:gd name="T56" fmla="*/ 2 w 34"/>
                  <a:gd name="T57" fmla="*/ 9 h 121"/>
                  <a:gd name="T58" fmla="*/ 1 w 34"/>
                  <a:gd name="T59" fmla="*/ 8 h 121"/>
                  <a:gd name="T60" fmla="*/ 1 w 34"/>
                  <a:gd name="T61" fmla="*/ 8 h 121"/>
                  <a:gd name="T62" fmla="*/ 0 w 34"/>
                  <a:gd name="T63" fmla="*/ 29 h 121"/>
                  <a:gd name="T64" fmla="*/ 17 w 34"/>
                  <a:gd name="T65" fmla="*/ 102 h 121"/>
                  <a:gd name="T66" fmla="*/ 17 w 34"/>
                  <a:gd name="T67" fmla="*/ 102 h 121"/>
                  <a:gd name="T68" fmla="*/ 17 w 34"/>
                  <a:gd name="T69" fmla="*/ 102 h 121"/>
                  <a:gd name="T70" fmla="*/ 30 w 34"/>
                  <a:gd name="T71" fmla="*/ 120 h 121"/>
                  <a:gd name="T72" fmla="*/ 32 w 34"/>
                  <a:gd name="T73" fmla="*/ 121 h 121"/>
                  <a:gd name="T74" fmla="*/ 33 w 34"/>
                  <a:gd name="T75" fmla="*/ 119 h 121"/>
                  <a:gd name="T76" fmla="*/ 34 w 34"/>
                  <a:gd name="T77" fmla="*/ 117 h 121"/>
                  <a:gd name="T78" fmla="*/ 18 w 34"/>
                  <a:gd name="T79" fmla="*/ 27 h 121"/>
                  <a:gd name="T80" fmla="*/ 14 w 34"/>
                  <a:gd name="T81" fmla="*/ 6 h 121"/>
                  <a:gd name="T82" fmla="*/ 8 w 34"/>
                  <a:gd name="T83" fmla="*/ 0 h 121"/>
                  <a:gd name="T84" fmla="*/ 3 w 34"/>
                  <a:gd name="T85" fmla="*/ 4 h 121"/>
                  <a:gd name="T86" fmla="*/ 1 w 34"/>
                  <a:gd name="T87" fmla="*/ 8 h 121"/>
                  <a:gd name="T88" fmla="*/ 1 w 34"/>
                  <a:gd name="T89" fmla="*/ 8 h 121"/>
                  <a:gd name="T90" fmla="*/ 1 w 34"/>
                  <a:gd name="T91" fmla="*/ 8 h 121"/>
                  <a:gd name="T92" fmla="*/ 1 w 34"/>
                  <a:gd name="T93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" h="121">
                    <a:moveTo>
                      <a:pt x="1" y="8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5" y="3"/>
                      <a:pt x="7" y="1"/>
                      <a:pt x="8" y="1"/>
                    </a:cubicBezTo>
                    <a:cubicBezTo>
                      <a:pt x="9" y="1"/>
                      <a:pt x="11" y="2"/>
                      <a:pt x="12" y="6"/>
                    </a:cubicBezTo>
                    <a:cubicBezTo>
                      <a:pt x="14" y="10"/>
                      <a:pt x="15" y="17"/>
                      <a:pt x="17" y="27"/>
                    </a:cubicBezTo>
                    <a:cubicBezTo>
                      <a:pt x="21" y="64"/>
                      <a:pt x="32" y="106"/>
                      <a:pt x="32" y="117"/>
                    </a:cubicBezTo>
                    <a:cubicBezTo>
                      <a:pt x="32" y="118"/>
                      <a:pt x="32" y="118"/>
                      <a:pt x="32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16"/>
                      <a:pt x="25" y="112"/>
                      <a:pt x="22" y="108"/>
                    </a:cubicBezTo>
                    <a:cubicBezTo>
                      <a:pt x="20" y="104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7" y="100"/>
                      <a:pt x="16" y="97"/>
                    </a:cubicBezTo>
                    <a:cubicBezTo>
                      <a:pt x="11" y="88"/>
                      <a:pt x="1" y="66"/>
                      <a:pt x="1" y="29"/>
                    </a:cubicBezTo>
                    <a:cubicBezTo>
                      <a:pt x="1" y="23"/>
                      <a:pt x="2" y="16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6"/>
                      <a:pt x="0" y="23"/>
                      <a:pt x="0" y="29"/>
                    </a:cubicBezTo>
                    <a:cubicBezTo>
                      <a:pt x="0" y="78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23" y="114"/>
                      <a:pt x="30" y="120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3" y="121"/>
                      <a:pt x="33" y="120"/>
                      <a:pt x="33" y="119"/>
                    </a:cubicBezTo>
                    <a:cubicBezTo>
                      <a:pt x="33" y="119"/>
                      <a:pt x="34" y="118"/>
                      <a:pt x="34" y="117"/>
                    </a:cubicBezTo>
                    <a:cubicBezTo>
                      <a:pt x="34" y="105"/>
                      <a:pt x="23" y="63"/>
                      <a:pt x="18" y="27"/>
                    </a:cubicBezTo>
                    <a:cubicBezTo>
                      <a:pt x="17" y="16"/>
                      <a:pt x="16" y="10"/>
                      <a:pt x="14" y="6"/>
                    </a:cubicBezTo>
                    <a:cubicBezTo>
                      <a:pt x="12" y="2"/>
                      <a:pt x="10" y="0"/>
                      <a:pt x="8" y="0"/>
                    </a:cubicBezTo>
                    <a:cubicBezTo>
                      <a:pt x="6" y="0"/>
                      <a:pt x="4" y="2"/>
                      <a:pt x="3" y="4"/>
                    </a:cubicBezTo>
                    <a:cubicBezTo>
                      <a:pt x="1" y="6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22">
                <a:extLst>
                  <a:ext uri="{FF2B5EF4-FFF2-40B4-BE49-F238E27FC236}">
                    <a16:creationId xmlns:a16="http://schemas.microsoft.com/office/drawing/2014/main" xmlns="" id="{DDC9B643-0141-4F83-96F7-25D190EA6D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7" y="3913"/>
                <a:ext cx="95" cy="83"/>
              </a:xfrm>
              <a:custGeom>
                <a:avLst/>
                <a:gdLst>
                  <a:gd name="T0" fmla="*/ 12 w 16"/>
                  <a:gd name="T1" fmla="*/ 2 h 14"/>
                  <a:gd name="T2" fmla="*/ 1 w 16"/>
                  <a:gd name="T3" fmla="*/ 4 h 14"/>
                  <a:gd name="T4" fmla="*/ 3 w 16"/>
                  <a:gd name="T5" fmla="*/ 11 h 14"/>
                  <a:gd name="T6" fmla="*/ 16 w 16"/>
                  <a:gd name="T7" fmla="*/ 14 h 14"/>
                  <a:gd name="T8" fmla="*/ 13 w 16"/>
                  <a:gd name="T9" fmla="*/ 7 h 14"/>
                  <a:gd name="T10" fmla="*/ 12 w 16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2" y="2"/>
                    </a:moveTo>
                    <a:cubicBezTo>
                      <a:pt x="12" y="2"/>
                      <a:pt x="3" y="0"/>
                      <a:pt x="1" y="4"/>
                    </a:cubicBezTo>
                    <a:cubicBezTo>
                      <a:pt x="0" y="7"/>
                      <a:pt x="1" y="11"/>
                      <a:pt x="3" y="11"/>
                    </a:cubicBezTo>
                    <a:cubicBezTo>
                      <a:pt x="4" y="12"/>
                      <a:pt x="16" y="14"/>
                      <a:pt x="16" y="14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21">
                <a:extLst>
                  <a:ext uri="{FF2B5EF4-FFF2-40B4-BE49-F238E27FC236}">
                    <a16:creationId xmlns:a16="http://schemas.microsoft.com/office/drawing/2014/main" xmlns="" id="{B33F5358-2DD4-4BCA-8B56-9C825752DB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7" y="3919"/>
                <a:ext cx="107" cy="83"/>
              </a:xfrm>
              <a:custGeom>
                <a:avLst/>
                <a:gdLst>
                  <a:gd name="T0" fmla="*/ 12 w 18"/>
                  <a:gd name="T1" fmla="*/ 1 h 14"/>
                  <a:gd name="T2" fmla="*/ 12 w 18"/>
                  <a:gd name="T3" fmla="*/ 2 h 14"/>
                  <a:gd name="T4" fmla="*/ 8 w 18"/>
                  <a:gd name="T5" fmla="*/ 1 h 14"/>
                  <a:gd name="T6" fmla="*/ 2 w 18"/>
                  <a:gd name="T7" fmla="*/ 3 h 14"/>
                  <a:gd name="T8" fmla="*/ 1 w 18"/>
                  <a:gd name="T9" fmla="*/ 6 h 14"/>
                  <a:gd name="T10" fmla="*/ 3 w 18"/>
                  <a:gd name="T11" fmla="*/ 10 h 14"/>
                  <a:gd name="T12" fmla="*/ 3 w 18"/>
                  <a:gd name="T13" fmla="*/ 10 h 14"/>
                  <a:gd name="T14" fmla="*/ 10 w 18"/>
                  <a:gd name="T15" fmla="*/ 11 h 14"/>
                  <a:gd name="T16" fmla="*/ 16 w 18"/>
                  <a:gd name="T17" fmla="*/ 12 h 14"/>
                  <a:gd name="T18" fmla="*/ 16 w 18"/>
                  <a:gd name="T19" fmla="*/ 13 h 14"/>
                  <a:gd name="T20" fmla="*/ 15 w 18"/>
                  <a:gd name="T21" fmla="*/ 14 h 14"/>
                  <a:gd name="T22" fmla="*/ 12 w 18"/>
                  <a:gd name="T23" fmla="*/ 6 h 14"/>
                  <a:gd name="T24" fmla="*/ 12 w 18"/>
                  <a:gd name="T25" fmla="*/ 6 h 14"/>
                  <a:gd name="T26" fmla="*/ 11 w 18"/>
                  <a:gd name="T27" fmla="*/ 1 h 14"/>
                  <a:gd name="T28" fmla="*/ 12 w 18"/>
                  <a:gd name="T29" fmla="*/ 1 h 14"/>
                  <a:gd name="T30" fmla="*/ 12 w 18"/>
                  <a:gd name="T31" fmla="*/ 2 h 14"/>
                  <a:gd name="T32" fmla="*/ 12 w 18"/>
                  <a:gd name="T33" fmla="*/ 1 h 14"/>
                  <a:gd name="T34" fmla="*/ 13 w 18"/>
                  <a:gd name="T35" fmla="*/ 1 h 14"/>
                  <a:gd name="T36" fmla="*/ 14 w 18"/>
                  <a:gd name="T37" fmla="*/ 6 h 14"/>
                  <a:gd name="T38" fmla="*/ 17 w 18"/>
                  <a:gd name="T39" fmla="*/ 13 h 14"/>
                  <a:gd name="T40" fmla="*/ 18 w 18"/>
                  <a:gd name="T41" fmla="*/ 14 h 14"/>
                  <a:gd name="T42" fmla="*/ 16 w 18"/>
                  <a:gd name="T43" fmla="*/ 14 h 14"/>
                  <a:gd name="T44" fmla="*/ 2 w 18"/>
                  <a:gd name="T45" fmla="*/ 11 h 14"/>
                  <a:gd name="T46" fmla="*/ 2 w 18"/>
                  <a:gd name="T47" fmla="*/ 11 h 14"/>
                  <a:gd name="T48" fmla="*/ 2 w 18"/>
                  <a:gd name="T49" fmla="*/ 11 h 14"/>
                  <a:gd name="T50" fmla="*/ 0 w 18"/>
                  <a:gd name="T51" fmla="*/ 6 h 14"/>
                  <a:gd name="T52" fmla="*/ 1 w 18"/>
                  <a:gd name="T53" fmla="*/ 2 h 14"/>
                  <a:gd name="T54" fmla="*/ 8 w 18"/>
                  <a:gd name="T55" fmla="*/ 0 h 14"/>
                  <a:gd name="T56" fmla="*/ 12 w 18"/>
                  <a:gd name="T57" fmla="*/ 0 h 14"/>
                  <a:gd name="T58" fmla="*/ 13 w 18"/>
                  <a:gd name="T59" fmla="*/ 0 h 14"/>
                  <a:gd name="T60" fmla="*/ 13 w 18"/>
                  <a:gd name="T61" fmla="*/ 1 h 14"/>
                  <a:gd name="T62" fmla="*/ 12 w 18"/>
                  <a:gd name="T63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4">
                    <a:moveTo>
                      <a:pt x="12" y="1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0" y="2"/>
                      <a:pt x="8" y="1"/>
                    </a:cubicBezTo>
                    <a:cubicBezTo>
                      <a:pt x="6" y="1"/>
                      <a:pt x="3" y="2"/>
                      <a:pt x="2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1" y="8"/>
                      <a:pt x="2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7" y="11"/>
                      <a:pt x="10" y="11"/>
                    </a:cubicBezTo>
                    <a:cubicBezTo>
                      <a:pt x="13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4" y="12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8"/>
                      <a:pt x="0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2" y="0"/>
                      <a:pt x="6" y="0"/>
                      <a:pt x="8" y="0"/>
                    </a:cubicBezTo>
                    <a:cubicBezTo>
                      <a:pt x="10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">
                <a:extLst>
                  <a:ext uri="{FF2B5EF4-FFF2-40B4-BE49-F238E27FC236}">
                    <a16:creationId xmlns:a16="http://schemas.microsoft.com/office/drawing/2014/main" xmlns="" id="{ECBD1721-4665-4D17-86B5-64717A57EA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54" y="4019"/>
                <a:ext cx="189" cy="113"/>
              </a:xfrm>
              <a:custGeom>
                <a:avLst/>
                <a:gdLst>
                  <a:gd name="T0" fmla="*/ 26 w 32"/>
                  <a:gd name="T1" fmla="*/ 2 h 19"/>
                  <a:gd name="T2" fmla="*/ 18 w 32"/>
                  <a:gd name="T3" fmla="*/ 2 h 19"/>
                  <a:gd name="T4" fmla="*/ 12 w 32"/>
                  <a:gd name="T5" fmla="*/ 5 h 19"/>
                  <a:gd name="T6" fmla="*/ 6 w 32"/>
                  <a:gd name="T7" fmla="*/ 14 h 19"/>
                  <a:gd name="T8" fmla="*/ 15 w 32"/>
                  <a:gd name="T9" fmla="*/ 17 h 19"/>
                  <a:gd name="T10" fmla="*/ 29 w 32"/>
                  <a:gd name="T11" fmla="*/ 16 h 19"/>
                  <a:gd name="T12" fmla="*/ 32 w 32"/>
                  <a:gd name="T13" fmla="*/ 17 h 19"/>
                  <a:gd name="T14" fmla="*/ 31 w 32"/>
                  <a:gd name="T15" fmla="*/ 9 h 19"/>
                  <a:gd name="T16" fmla="*/ 26 w 32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9">
                    <a:moveTo>
                      <a:pt x="26" y="2"/>
                    </a:moveTo>
                    <a:cubicBezTo>
                      <a:pt x="26" y="2"/>
                      <a:pt x="19" y="0"/>
                      <a:pt x="18" y="2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0" y="12"/>
                      <a:pt x="6" y="14"/>
                    </a:cubicBezTo>
                    <a:cubicBezTo>
                      <a:pt x="6" y="14"/>
                      <a:pt x="11" y="19"/>
                      <a:pt x="15" y="17"/>
                    </a:cubicBezTo>
                    <a:cubicBezTo>
                      <a:pt x="20" y="15"/>
                      <a:pt x="24" y="13"/>
                      <a:pt x="29" y="16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6" y="2"/>
                      <a:pt x="26" y="2"/>
                      <a:pt x="26" y="2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9">
                <a:extLst>
                  <a:ext uri="{FF2B5EF4-FFF2-40B4-BE49-F238E27FC236}">
                    <a16:creationId xmlns:a16="http://schemas.microsoft.com/office/drawing/2014/main" xmlns="" id="{6E941378-B93E-419F-9102-CFA4222A1C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72" y="4019"/>
                <a:ext cx="177" cy="113"/>
              </a:xfrm>
              <a:custGeom>
                <a:avLst/>
                <a:gdLst>
                  <a:gd name="T0" fmla="*/ 23 w 30"/>
                  <a:gd name="T1" fmla="*/ 2 h 19"/>
                  <a:gd name="T2" fmla="*/ 23 w 30"/>
                  <a:gd name="T3" fmla="*/ 3 h 19"/>
                  <a:gd name="T4" fmla="*/ 18 w 30"/>
                  <a:gd name="T5" fmla="*/ 2 h 19"/>
                  <a:gd name="T6" fmla="*/ 15 w 30"/>
                  <a:gd name="T7" fmla="*/ 3 h 19"/>
                  <a:gd name="T8" fmla="*/ 10 w 30"/>
                  <a:gd name="T9" fmla="*/ 6 h 19"/>
                  <a:gd name="T10" fmla="*/ 9 w 30"/>
                  <a:gd name="T11" fmla="*/ 6 h 19"/>
                  <a:gd name="T12" fmla="*/ 10 w 30"/>
                  <a:gd name="T13" fmla="*/ 6 h 19"/>
                  <a:gd name="T14" fmla="*/ 6 w 30"/>
                  <a:gd name="T15" fmla="*/ 9 h 19"/>
                  <a:gd name="T16" fmla="*/ 3 w 30"/>
                  <a:gd name="T17" fmla="*/ 11 h 19"/>
                  <a:gd name="T18" fmla="*/ 2 w 30"/>
                  <a:gd name="T19" fmla="*/ 12 h 19"/>
                  <a:gd name="T20" fmla="*/ 3 w 30"/>
                  <a:gd name="T21" fmla="*/ 13 h 19"/>
                  <a:gd name="T22" fmla="*/ 3 w 30"/>
                  <a:gd name="T23" fmla="*/ 13 h 19"/>
                  <a:gd name="T24" fmla="*/ 3 w 30"/>
                  <a:gd name="T25" fmla="*/ 13 h 19"/>
                  <a:gd name="T26" fmla="*/ 4 w 30"/>
                  <a:gd name="T27" fmla="*/ 14 h 19"/>
                  <a:gd name="T28" fmla="*/ 10 w 30"/>
                  <a:gd name="T29" fmla="*/ 17 h 19"/>
                  <a:gd name="T30" fmla="*/ 12 w 30"/>
                  <a:gd name="T31" fmla="*/ 16 h 19"/>
                  <a:gd name="T32" fmla="*/ 12 w 30"/>
                  <a:gd name="T33" fmla="*/ 16 h 19"/>
                  <a:gd name="T34" fmla="*/ 22 w 30"/>
                  <a:gd name="T35" fmla="*/ 14 h 19"/>
                  <a:gd name="T36" fmla="*/ 27 w 30"/>
                  <a:gd name="T37" fmla="*/ 15 h 19"/>
                  <a:gd name="T38" fmla="*/ 26 w 30"/>
                  <a:gd name="T39" fmla="*/ 16 h 19"/>
                  <a:gd name="T40" fmla="*/ 26 w 30"/>
                  <a:gd name="T41" fmla="*/ 15 h 19"/>
                  <a:gd name="T42" fmla="*/ 28 w 30"/>
                  <a:gd name="T43" fmla="*/ 15 h 19"/>
                  <a:gd name="T44" fmla="*/ 27 w 30"/>
                  <a:gd name="T45" fmla="*/ 10 h 19"/>
                  <a:gd name="T46" fmla="*/ 23 w 30"/>
                  <a:gd name="T47" fmla="*/ 3 h 19"/>
                  <a:gd name="T48" fmla="*/ 23 w 30"/>
                  <a:gd name="T49" fmla="*/ 2 h 19"/>
                  <a:gd name="T50" fmla="*/ 23 w 30"/>
                  <a:gd name="T51" fmla="*/ 3 h 19"/>
                  <a:gd name="T52" fmla="*/ 23 w 30"/>
                  <a:gd name="T53" fmla="*/ 2 h 19"/>
                  <a:gd name="T54" fmla="*/ 24 w 30"/>
                  <a:gd name="T55" fmla="*/ 2 h 19"/>
                  <a:gd name="T56" fmla="*/ 29 w 30"/>
                  <a:gd name="T57" fmla="*/ 9 h 19"/>
                  <a:gd name="T58" fmla="*/ 29 w 30"/>
                  <a:gd name="T59" fmla="*/ 9 h 19"/>
                  <a:gd name="T60" fmla="*/ 30 w 30"/>
                  <a:gd name="T61" fmla="*/ 16 h 19"/>
                  <a:gd name="T62" fmla="*/ 30 w 30"/>
                  <a:gd name="T63" fmla="*/ 18 h 19"/>
                  <a:gd name="T64" fmla="*/ 26 w 30"/>
                  <a:gd name="T65" fmla="*/ 17 h 19"/>
                  <a:gd name="T66" fmla="*/ 26 w 30"/>
                  <a:gd name="T67" fmla="*/ 17 h 19"/>
                  <a:gd name="T68" fmla="*/ 26 w 30"/>
                  <a:gd name="T69" fmla="*/ 17 h 19"/>
                  <a:gd name="T70" fmla="*/ 22 w 30"/>
                  <a:gd name="T71" fmla="*/ 16 h 19"/>
                  <a:gd name="T72" fmla="*/ 13 w 30"/>
                  <a:gd name="T73" fmla="*/ 18 h 19"/>
                  <a:gd name="T74" fmla="*/ 13 w 30"/>
                  <a:gd name="T75" fmla="*/ 18 h 19"/>
                  <a:gd name="T76" fmla="*/ 10 w 30"/>
                  <a:gd name="T77" fmla="*/ 19 h 19"/>
                  <a:gd name="T78" fmla="*/ 2 w 30"/>
                  <a:gd name="T79" fmla="*/ 14 h 19"/>
                  <a:gd name="T80" fmla="*/ 3 w 30"/>
                  <a:gd name="T81" fmla="*/ 14 h 19"/>
                  <a:gd name="T82" fmla="*/ 2 w 30"/>
                  <a:gd name="T83" fmla="*/ 15 h 19"/>
                  <a:gd name="T84" fmla="*/ 0 w 30"/>
                  <a:gd name="T85" fmla="*/ 12 h 19"/>
                  <a:gd name="T86" fmla="*/ 2 w 30"/>
                  <a:gd name="T87" fmla="*/ 10 h 19"/>
                  <a:gd name="T88" fmla="*/ 9 w 30"/>
                  <a:gd name="T89" fmla="*/ 5 h 19"/>
                  <a:gd name="T90" fmla="*/ 9 w 30"/>
                  <a:gd name="T91" fmla="*/ 5 h 19"/>
                  <a:gd name="T92" fmla="*/ 11 w 30"/>
                  <a:gd name="T93" fmla="*/ 3 h 19"/>
                  <a:gd name="T94" fmla="*/ 14 w 30"/>
                  <a:gd name="T95" fmla="*/ 1 h 19"/>
                  <a:gd name="T96" fmla="*/ 18 w 30"/>
                  <a:gd name="T97" fmla="*/ 0 h 19"/>
                  <a:gd name="T98" fmla="*/ 24 w 30"/>
                  <a:gd name="T99" fmla="*/ 1 h 19"/>
                  <a:gd name="T100" fmla="*/ 24 w 30"/>
                  <a:gd name="T101" fmla="*/ 1 h 19"/>
                  <a:gd name="T102" fmla="*/ 24 w 30"/>
                  <a:gd name="T103" fmla="*/ 2 h 19"/>
                  <a:gd name="T104" fmla="*/ 23 w 30"/>
                  <a:gd name="T105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19">
                    <a:moveTo>
                      <a:pt x="23" y="2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0" y="2"/>
                      <a:pt x="18" y="2"/>
                    </a:cubicBezTo>
                    <a:cubicBezTo>
                      <a:pt x="16" y="2"/>
                      <a:pt x="15" y="2"/>
                      <a:pt x="15" y="3"/>
                    </a:cubicBezTo>
                    <a:cubicBezTo>
                      <a:pt x="13" y="4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8" y="7"/>
                      <a:pt x="6" y="9"/>
                    </a:cubicBezTo>
                    <a:cubicBezTo>
                      <a:pt x="5" y="9"/>
                      <a:pt x="4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5"/>
                      <a:pt x="8" y="17"/>
                      <a:pt x="10" y="1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5" y="15"/>
                      <a:pt x="18" y="14"/>
                      <a:pt x="22" y="14"/>
                    </a:cubicBezTo>
                    <a:cubicBezTo>
                      <a:pt x="23" y="14"/>
                      <a:pt x="25" y="14"/>
                      <a:pt x="27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4" y="16"/>
                      <a:pt x="23" y="16"/>
                      <a:pt x="22" y="16"/>
                    </a:cubicBezTo>
                    <a:cubicBezTo>
                      <a:pt x="19" y="15"/>
                      <a:pt x="16" y="17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2" y="19"/>
                      <a:pt x="11" y="19"/>
                      <a:pt x="10" y="19"/>
                    </a:cubicBezTo>
                    <a:cubicBezTo>
                      <a:pt x="6" y="18"/>
                      <a:pt x="2" y="14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1"/>
                      <a:pt x="1" y="10"/>
                      <a:pt x="2" y="10"/>
                    </a:cubicBezTo>
                    <a:cubicBezTo>
                      <a:pt x="4" y="7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4"/>
                      <a:pt x="11" y="3"/>
                    </a:cubicBezTo>
                    <a:cubicBezTo>
                      <a:pt x="12" y="3"/>
                      <a:pt x="13" y="2"/>
                      <a:pt x="14" y="1"/>
                    </a:cubicBezTo>
                    <a:cubicBezTo>
                      <a:pt x="15" y="0"/>
                      <a:pt x="16" y="0"/>
                      <a:pt x="18" y="0"/>
                    </a:cubicBezTo>
                    <a:cubicBezTo>
                      <a:pt x="21" y="0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8">
                <a:extLst>
                  <a:ext uri="{FF2B5EF4-FFF2-40B4-BE49-F238E27FC236}">
                    <a16:creationId xmlns:a16="http://schemas.microsoft.com/office/drawing/2014/main" xmlns="" id="{5D7217B8-E7F6-4F23-BC5D-E770BDC8CF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66" y="4049"/>
                <a:ext cx="77" cy="59"/>
              </a:xfrm>
              <a:custGeom>
                <a:avLst/>
                <a:gdLst>
                  <a:gd name="T0" fmla="*/ 11 w 13"/>
                  <a:gd name="T1" fmla="*/ 0 h 10"/>
                  <a:gd name="T2" fmla="*/ 11 w 13"/>
                  <a:gd name="T3" fmla="*/ 5 h 10"/>
                  <a:gd name="T4" fmla="*/ 3 w 13"/>
                  <a:gd name="T5" fmla="*/ 9 h 10"/>
                  <a:gd name="T6" fmla="*/ 3 w 13"/>
                  <a:gd name="T7" fmla="*/ 5 h 10"/>
                  <a:gd name="T8" fmla="*/ 11 w 1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11" y="0"/>
                    </a:moveTo>
                    <a:cubicBezTo>
                      <a:pt x="11" y="0"/>
                      <a:pt x="13" y="2"/>
                      <a:pt x="11" y="5"/>
                    </a:cubicBezTo>
                    <a:cubicBezTo>
                      <a:pt x="8" y="8"/>
                      <a:pt x="4" y="10"/>
                      <a:pt x="3" y="9"/>
                    </a:cubicBezTo>
                    <a:cubicBezTo>
                      <a:pt x="2" y="9"/>
                      <a:pt x="0" y="7"/>
                      <a:pt x="3" y="5"/>
                    </a:cubicBezTo>
                    <a:cubicBezTo>
                      <a:pt x="5" y="2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7">
                <a:extLst>
                  <a:ext uri="{FF2B5EF4-FFF2-40B4-BE49-F238E27FC236}">
                    <a16:creationId xmlns:a16="http://schemas.microsoft.com/office/drawing/2014/main" xmlns="" id="{05A1D08F-28B3-4590-A799-9B8BB8C0EB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72" y="4043"/>
                <a:ext cx="71" cy="65"/>
              </a:xfrm>
              <a:custGeom>
                <a:avLst/>
                <a:gdLst>
                  <a:gd name="T0" fmla="*/ 10 w 12"/>
                  <a:gd name="T1" fmla="*/ 1 h 11"/>
                  <a:gd name="T2" fmla="*/ 10 w 12"/>
                  <a:gd name="T3" fmla="*/ 0 h 11"/>
                  <a:gd name="T4" fmla="*/ 12 w 12"/>
                  <a:gd name="T5" fmla="*/ 4 h 11"/>
                  <a:gd name="T6" fmla="*/ 10 w 12"/>
                  <a:gd name="T7" fmla="*/ 7 h 11"/>
                  <a:gd name="T8" fmla="*/ 6 w 12"/>
                  <a:gd name="T9" fmla="*/ 10 h 11"/>
                  <a:gd name="T10" fmla="*/ 2 w 12"/>
                  <a:gd name="T11" fmla="*/ 11 h 11"/>
                  <a:gd name="T12" fmla="*/ 2 w 12"/>
                  <a:gd name="T13" fmla="*/ 11 h 11"/>
                  <a:gd name="T14" fmla="*/ 2 w 12"/>
                  <a:gd name="T15" fmla="*/ 11 h 11"/>
                  <a:gd name="T16" fmla="*/ 2 w 12"/>
                  <a:gd name="T17" fmla="*/ 11 h 11"/>
                  <a:gd name="T18" fmla="*/ 0 w 12"/>
                  <a:gd name="T19" fmla="*/ 8 h 11"/>
                  <a:gd name="T20" fmla="*/ 1 w 12"/>
                  <a:gd name="T21" fmla="*/ 5 h 11"/>
                  <a:gd name="T22" fmla="*/ 9 w 12"/>
                  <a:gd name="T23" fmla="*/ 0 h 11"/>
                  <a:gd name="T24" fmla="*/ 10 w 12"/>
                  <a:gd name="T25" fmla="*/ 0 h 11"/>
                  <a:gd name="T26" fmla="*/ 10 w 12"/>
                  <a:gd name="T27" fmla="*/ 0 h 11"/>
                  <a:gd name="T28" fmla="*/ 10 w 12"/>
                  <a:gd name="T29" fmla="*/ 1 h 11"/>
                  <a:gd name="T30" fmla="*/ 10 w 12"/>
                  <a:gd name="T31" fmla="*/ 2 h 11"/>
                  <a:gd name="T32" fmla="*/ 7 w 12"/>
                  <a:gd name="T33" fmla="*/ 3 h 11"/>
                  <a:gd name="T34" fmla="*/ 3 w 12"/>
                  <a:gd name="T35" fmla="*/ 6 h 11"/>
                  <a:gd name="T36" fmla="*/ 1 w 12"/>
                  <a:gd name="T37" fmla="*/ 8 h 11"/>
                  <a:gd name="T38" fmla="*/ 2 w 12"/>
                  <a:gd name="T39" fmla="*/ 9 h 11"/>
                  <a:gd name="T40" fmla="*/ 2 w 12"/>
                  <a:gd name="T41" fmla="*/ 10 h 11"/>
                  <a:gd name="T42" fmla="*/ 2 w 12"/>
                  <a:gd name="T43" fmla="*/ 9 h 11"/>
                  <a:gd name="T44" fmla="*/ 2 w 12"/>
                  <a:gd name="T45" fmla="*/ 9 h 11"/>
                  <a:gd name="T46" fmla="*/ 5 w 12"/>
                  <a:gd name="T47" fmla="*/ 8 h 11"/>
                  <a:gd name="T48" fmla="*/ 9 w 12"/>
                  <a:gd name="T49" fmla="*/ 5 h 11"/>
                  <a:gd name="T50" fmla="*/ 10 w 12"/>
                  <a:gd name="T51" fmla="*/ 4 h 11"/>
                  <a:gd name="T52" fmla="*/ 9 w 12"/>
                  <a:gd name="T53" fmla="*/ 2 h 11"/>
                  <a:gd name="T54" fmla="*/ 9 w 12"/>
                  <a:gd name="T55" fmla="*/ 2 h 11"/>
                  <a:gd name="T56" fmla="*/ 9 w 12"/>
                  <a:gd name="T57" fmla="*/ 2 h 11"/>
                  <a:gd name="T58" fmla="*/ 10 w 12"/>
                  <a:gd name="T59" fmla="*/ 1 h 11"/>
                  <a:gd name="T60" fmla="*/ 10 w 12"/>
                  <a:gd name="T61" fmla="*/ 2 h 11"/>
                  <a:gd name="T62" fmla="*/ 10 w 12"/>
                  <a:gd name="T6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" h="11">
                    <a:moveTo>
                      <a:pt x="10" y="1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2" y="2"/>
                      <a:pt x="12" y="4"/>
                    </a:cubicBezTo>
                    <a:cubicBezTo>
                      <a:pt x="11" y="5"/>
                      <a:pt x="11" y="6"/>
                      <a:pt x="10" y="7"/>
                    </a:cubicBezTo>
                    <a:cubicBezTo>
                      <a:pt x="9" y="8"/>
                      <a:pt x="8" y="9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7"/>
                      <a:pt x="0" y="6"/>
                      <a:pt x="1" y="5"/>
                    </a:cubicBezTo>
                    <a:cubicBezTo>
                      <a:pt x="4" y="2"/>
                      <a:pt x="9" y="0"/>
                      <a:pt x="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7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10"/>
                      <a:pt x="4" y="9"/>
                      <a:pt x="5" y="8"/>
                    </a:cubicBezTo>
                    <a:cubicBezTo>
                      <a:pt x="6" y="8"/>
                      <a:pt x="8" y="7"/>
                      <a:pt x="9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6">
                <a:extLst>
                  <a:ext uri="{FF2B5EF4-FFF2-40B4-BE49-F238E27FC236}">
                    <a16:creationId xmlns:a16="http://schemas.microsoft.com/office/drawing/2014/main" xmlns="" id="{9C799EB7-05F6-47E8-961F-F13D5C6D3F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95" y="4161"/>
                <a:ext cx="172" cy="130"/>
              </a:xfrm>
              <a:custGeom>
                <a:avLst/>
                <a:gdLst>
                  <a:gd name="T0" fmla="*/ 26 w 29"/>
                  <a:gd name="T1" fmla="*/ 2 h 22"/>
                  <a:gd name="T2" fmla="*/ 16 w 29"/>
                  <a:gd name="T3" fmla="*/ 1 h 22"/>
                  <a:gd name="T4" fmla="*/ 7 w 29"/>
                  <a:gd name="T5" fmla="*/ 9 h 22"/>
                  <a:gd name="T6" fmla="*/ 4 w 29"/>
                  <a:gd name="T7" fmla="*/ 19 h 22"/>
                  <a:gd name="T8" fmla="*/ 13 w 29"/>
                  <a:gd name="T9" fmla="*/ 18 h 22"/>
                  <a:gd name="T10" fmla="*/ 19 w 29"/>
                  <a:gd name="T11" fmla="*/ 13 h 22"/>
                  <a:gd name="T12" fmla="*/ 29 w 29"/>
                  <a:gd name="T13" fmla="*/ 14 h 22"/>
                  <a:gd name="T14" fmla="*/ 26 w 29"/>
                  <a:gd name="T15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22">
                    <a:moveTo>
                      <a:pt x="26" y="2"/>
                    </a:moveTo>
                    <a:cubicBezTo>
                      <a:pt x="26" y="2"/>
                      <a:pt x="18" y="0"/>
                      <a:pt x="16" y="1"/>
                    </a:cubicBezTo>
                    <a:cubicBezTo>
                      <a:pt x="14" y="2"/>
                      <a:pt x="8" y="7"/>
                      <a:pt x="7" y="9"/>
                    </a:cubicBezTo>
                    <a:cubicBezTo>
                      <a:pt x="7" y="9"/>
                      <a:pt x="0" y="19"/>
                      <a:pt x="4" y="19"/>
                    </a:cubicBezTo>
                    <a:cubicBezTo>
                      <a:pt x="4" y="19"/>
                      <a:pt x="10" y="22"/>
                      <a:pt x="13" y="18"/>
                    </a:cubicBezTo>
                    <a:cubicBezTo>
                      <a:pt x="16" y="14"/>
                      <a:pt x="17" y="13"/>
                      <a:pt x="19" y="13"/>
                    </a:cubicBezTo>
                    <a:cubicBezTo>
                      <a:pt x="20" y="13"/>
                      <a:pt x="29" y="14"/>
                      <a:pt x="29" y="14"/>
                    </a:cubicBezTo>
                    <a:cubicBezTo>
                      <a:pt x="26" y="2"/>
                      <a:pt x="26" y="2"/>
                      <a:pt x="26" y="2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5">
                <a:extLst>
                  <a:ext uri="{FF2B5EF4-FFF2-40B4-BE49-F238E27FC236}">
                    <a16:creationId xmlns:a16="http://schemas.microsoft.com/office/drawing/2014/main" xmlns="" id="{D0A8B174-C523-4554-A87F-5A358A4580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1" y="4161"/>
                <a:ext cx="172" cy="124"/>
              </a:xfrm>
              <a:custGeom>
                <a:avLst/>
                <a:gdLst>
                  <a:gd name="T0" fmla="*/ 25 w 29"/>
                  <a:gd name="T1" fmla="*/ 2 h 21"/>
                  <a:gd name="T2" fmla="*/ 25 w 29"/>
                  <a:gd name="T3" fmla="*/ 2 h 21"/>
                  <a:gd name="T4" fmla="*/ 19 w 29"/>
                  <a:gd name="T5" fmla="*/ 2 h 21"/>
                  <a:gd name="T6" fmla="*/ 15 w 29"/>
                  <a:gd name="T7" fmla="*/ 2 h 21"/>
                  <a:gd name="T8" fmla="*/ 15 w 29"/>
                  <a:gd name="T9" fmla="*/ 2 h 21"/>
                  <a:gd name="T10" fmla="*/ 7 w 29"/>
                  <a:gd name="T11" fmla="*/ 9 h 21"/>
                  <a:gd name="T12" fmla="*/ 7 w 29"/>
                  <a:gd name="T13" fmla="*/ 9 h 21"/>
                  <a:gd name="T14" fmla="*/ 7 w 29"/>
                  <a:gd name="T15" fmla="*/ 9 h 21"/>
                  <a:gd name="T16" fmla="*/ 4 w 29"/>
                  <a:gd name="T17" fmla="*/ 12 h 21"/>
                  <a:gd name="T18" fmla="*/ 2 w 29"/>
                  <a:gd name="T19" fmla="*/ 17 h 21"/>
                  <a:gd name="T20" fmla="*/ 3 w 29"/>
                  <a:gd name="T21" fmla="*/ 18 h 21"/>
                  <a:gd name="T22" fmla="*/ 3 w 29"/>
                  <a:gd name="T23" fmla="*/ 18 h 21"/>
                  <a:gd name="T24" fmla="*/ 3 w 29"/>
                  <a:gd name="T25" fmla="*/ 18 h 21"/>
                  <a:gd name="T26" fmla="*/ 4 w 29"/>
                  <a:gd name="T27" fmla="*/ 19 h 21"/>
                  <a:gd name="T28" fmla="*/ 6 w 29"/>
                  <a:gd name="T29" fmla="*/ 19 h 21"/>
                  <a:gd name="T30" fmla="*/ 11 w 29"/>
                  <a:gd name="T31" fmla="*/ 17 h 21"/>
                  <a:gd name="T32" fmla="*/ 15 w 29"/>
                  <a:gd name="T33" fmla="*/ 13 h 21"/>
                  <a:gd name="T34" fmla="*/ 18 w 29"/>
                  <a:gd name="T35" fmla="*/ 12 h 21"/>
                  <a:gd name="T36" fmla="*/ 28 w 29"/>
                  <a:gd name="T37" fmla="*/ 13 h 21"/>
                  <a:gd name="T38" fmla="*/ 28 w 29"/>
                  <a:gd name="T39" fmla="*/ 14 h 21"/>
                  <a:gd name="T40" fmla="*/ 27 w 29"/>
                  <a:gd name="T41" fmla="*/ 14 h 21"/>
                  <a:gd name="T42" fmla="*/ 24 w 29"/>
                  <a:gd name="T43" fmla="*/ 2 h 21"/>
                  <a:gd name="T44" fmla="*/ 25 w 29"/>
                  <a:gd name="T45" fmla="*/ 2 h 21"/>
                  <a:gd name="T46" fmla="*/ 25 w 29"/>
                  <a:gd name="T47" fmla="*/ 2 h 21"/>
                  <a:gd name="T48" fmla="*/ 25 w 29"/>
                  <a:gd name="T49" fmla="*/ 2 h 21"/>
                  <a:gd name="T50" fmla="*/ 26 w 29"/>
                  <a:gd name="T51" fmla="*/ 1 h 21"/>
                  <a:gd name="T52" fmla="*/ 29 w 29"/>
                  <a:gd name="T53" fmla="*/ 15 h 21"/>
                  <a:gd name="T54" fmla="*/ 28 w 29"/>
                  <a:gd name="T55" fmla="*/ 15 h 21"/>
                  <a:gd name="T56" fmla="*/ 18 w 29"/>
                  <a:gd name="T57" fmla="*/ 14 h 21"/>
                  <a:gd name="T58" fmla="*/ 16 w 29"/>
                  <a:gd name="T59" fmla="*/ 14 h 21"/>
                  <a:gd name="T60" fmla="*/ 13 w 29"/>
                  <a:gd name="T61" fmla="*/ 18 h 21"/>
                  <a:gd name="T62" fmla="*/ 6 w 29"/>
                  <a:gd name="T63" fmla="*/ 21 h 21"/>
                  <a:gd name="T64" fmla="*/ 2 w 29"/>
                  <a:gd name="T65" fmla="*/ 20 h 21"/>
                  <a:gd name="T66" fmla="*/ 3 w 29"/>
                  <a:gd name="T67" fmla="*/ 19 h 21"/>
                  <a:gd name="T68" fmla="*/ 3 w 29"/>
                  <a:gd name="T69" fmla="*/ 20 h 21"/>
                  <a:gd name="T70" fmla="*/ 0 w 29"/>
                  <a:gd name="T71" fmla="*/ 17 h 21"/>
                  <a:gd name="T72" fmla="*/ 3 w 29"/>
                  <a:gd name="T73" fmla="*/ 11 h 21"/>
                  <a:gd name="T74" fmla="*/ 5 w 29"/>
                  <a:gd name="T75" fmla="*/ 8 h 21"/>
                  <a:gd name="T76" fmla="*/ 6 w 29"/>
                  <a:gd name="T77" fmla="*/ 9 h 21"/>
                  <a:gd name="T78" fmla="*/ 5 w 29"/>
                  <a:gd name="T79" fmla="*/ 8 h 21"/>
                  <a:gd name="T80" fmla="*/ 15 w 29"/>
                  <a:gd name="T81" fmla="*/ 0 h 21"/>
                  <a:gd name="T82" fmla="*/ 15 w 29"/>
                  <a:gd name="T83" fmla="*/ 0 h 21"/>
                  <a:gd name="T84" fmla="*/ 19 w 29"/>
                  <a:gd name="T85" fmla="*/ 0 h 21"/>
                  <a:gd name="T86" fmla="*/ 25 w 29"/>
                  <a:gd name="T87" fmla="*/ 1 h 21"/>
                  <a:gd name="T88" fmla="*/ 26 w 29"/>
                  <a:gd name="T89" fmla="*/ 1 h 21"/>
                  <a:gd name="T90" fmla="*/ 26 w 29"/>
                  <a:gd name="T91" fmla="*/ 1 h 21"/>
                  <a:gd name="T92" fmla="*/ 25 w 29"/>
                  <a:gd name="T93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9" h="21">
                    <a:moveTo>
                      <a:pt x="25" y="2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1" y="2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3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11"/>
                      <a:pt x="4" y="12"/>
                    </a:cubicBezTo>
                    <a:cubicBezTo>
                      <a:pt x="3" y="14"/>
                      <a:pt x="2" y="16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8" y="19"/>
                      <a:pt x="10" y="19"/>
                      <a:pt x="11" y="17"/>
                    </a:cubicBezTo>
                    <a:cubicBezTo>
                      <a:pt x="13" y="15"/>
                      <a:pt x="14" y="14"/>
                      <a:pt x="15" y="13"/>
                    </a:cubicBezTo>
                    <a:cubicBezTo>
                      <a:pt x="16" y="12"/>
                      <a:pt x="17" y="12"/>
                      <a:pt x="18" y="12"/>
                    </a:cubicBezTo>
                    <a:cubicBezTo>
                      <a:pt x="19" y="12"/>
                      <a:pt x="28" y="13"/>
                      <a:pt x="28" y="1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19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5" y="15"/>
                      <a:pt x="14" y="16"/>
                      <a:pt x="13" y="18"/>
                    </a:cubicBezTo>
                    <a:cubicBezTo>
                      <a:pt x="11" y="21"/>
                      <a:pt x="8" y="21"/>
                      <a:pt x="6" y="21"/>
                    </a:cubicBezTo>
                    <a:cubicBezTo>
                      <a:pt x="4" y="21"/>
                      <a:pt x="2" y="20"/>
                      <a:pt x="2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" y="20"/>
                      <a:pt x="0" y="19"/>
                      <a:pt x="0" y="17"/>
                    </a:cubicBezTo>
                    <a:cubicBezTo>
                      <a:pt x="1" y="16"/>
                      <a:pt x="2" y="13"/>
                      <a:pt x="3" y="11"/>
                    </a:cubicBezTo>
                    <a:cubicBezTo>
                      <a:pt x="4" y="10"/>
                      <a:pt x="5" y="8"/>
                      <a:pt x="5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6"/>
                      <a:pt x="12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9" y="0"/>
                    </a:cubicBezTo>
                    <a:cubicBezTo>
                      <a:pt x="22" y="0"/>
                      <a:pt x="25" y="1"/>
                      <a:pt x="25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2"/>
                      <a:pt x="25" y="2"/>
                      <a:pt x="2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4">
                <a:extLst>
                  <a:ext uri="{FF2B5EF4-FFF2-40B4-BE49-F238E27FC236}">
                    <a16:creationId xmlns:a16="http://schemas.microsoft.com/office/drawing/2014/main" xmlns="" id="{5E5DE0E3-136B-486C-8BD7-D8EC623234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95" y="4208"/>
                <a:ext cx="59" cy="77"/>
              </a:xfrm>
              <a:custGeom>
                <a:avLst/>
                <a:gdLst>
                  <a:gd name="T0" fmla="*/ 7 w 10"/>
                  <a:gd name="T1" fmla="*/ 0 h 13"/>
                  <a:gd name="T2" fmla="*/ 8 w 10"/>
                  <a:gd name="T3" fmla="*/ 6 h 13"/>
                  <a:gd name="T4" fmla="*/ 4 w 10"/>
                  <a:gd name="T5" fmla="*/ 11 h 13"/>
                  <a:gd name="T6" fmla="*/ 2 w 10"/>
                  <a:gd name="T7" fmla="*/ 7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7" y="0"/>
                      <a:pt x="10" y="3"/>
                      <a:pt x="8" y="6"/>
                    </a:cubicBezTo>
                    <a:cubicBezTo>
                      <a:pt x="5" y="9"/>
                      <a:pt x="6" y="11"/>
                      <a:pt x="4" y="11"/>
                    </a:cubicBezTo>
                    <a:cubicBezTo>
                      <a:pt x="2" y="11"/>
                      <a:pt x="0" y="13"/>
                      <a:pt x="2" y="7"/>
                    </a:cubicBezTo>
                    <a:cubicBezTo>
                      <a:pt x="4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3">
                <a:extLst>
                  <a:ext uri="{FF2B5EF4-FFF2-40B4-BE49-F238E27FC236}">
                    <a16:creationId xmlns:a16="http://schemas.microsoft.com/office/drawing/2014/main" xmlns="" id="{52F85ABD-4B19-457A-ADF8-29EA364E0F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95" y="4202"/>
                <a:ext cx="54" cy="77"/>
              </a:xfrm>
              <a:custGeom>
                <a:avLst/>
                <a:gdLst>
                  <a:gd name="T0" fmla="*/ 7 w 9"/>
                  <a:gd name="T1" fmla="*/ 1 h 13"/>
                  <a:gd name="T2" fmla="*/ 8 w 9"/>
                  <a:gd name="T3" fmla="*/ 1 h 13"/>
                  <a:gd name="T4" fmla="*/ 9 w 9"/>
                  <a:gd name="T5" fmla="*/ 5 h 13"/>
                  <a:gd name="T6" fmla="*/ 8 w 9"/>
                  <a:gd name="T7" fmla="*/ 8 h 13"/>
                  <a:gd name="T8" fmla="*/ 6 w 9"/>
                  <a:gd name="T9" fmla="*/ 11 h 13"/>
                  <a:gd name="T10" fmla="*/ 4 w 9"/>
                  <a:gd name="T11" fmla="*/ 13 h 13"/>
                  <a:gd name="T12" fmla="*/ 2 w 9"/>
                  <a:gd name="T13" fmla="*/ 13 h 13"/>
                  <a:gd name="T14" fmla="*/ 0 w 9"/>
                  <a:gd name="T15" fmla="*/ 13 h 13"/>
                  <a:gd name="T16" fmla="*/ 0 w 9"/>
                  <a:gd name="T17" fmla="*/ 11 h 13"/>
                  <a:gd name="T18" fmla="*/ 1 w 9"/>
                  <a:gd name="T19" fmla="*/ 7 h 13"/>
                  <a:gd name="T20" fmla="*/ 7 w 9"/>
                  <a:gd name="T21" fmla="*/ 1 h 13"/>
                  <a:gd name="T22" fmla="*/ 7 w 9"/>
                  <a:gd name="T23" fmla="*/ 1 h 13"/>
                  <a:gd name="T24" fmla="*/ 8 w 9"/>
                  <a:gd name="T25" fmla="*/ 1 h 13"/>
                  <a:gd name="T26" fmla="*/ 7 w 9"/>
                  <a:gd name="T27" fmla="*/ 1 h 13"/>
                  <a:gd name="T28" fmla="*/ 7 w 9"/>
                  <a:gd name="T29" fmla="*/ 2 h 13"/>
                  <a:gd name="T30" fmla="*/ 7 w 9"/>
                  <a:gd name="T31" fmla="*/ 2 h 13"/>
                  <a:gd name="T32" fmla="*/ 7 w 9"/>
                  <a:gd name="T33" fmla="*/ 2 h 13"/>
                  <a:gd name="T34" fmla="*/ 7 w 9"/>
                  <a:gd name="T35" fmla="*/ 2 h 13"/>
                  <a:gd name="T36" fmla="*/ 7 w 9"/>
                  <a:gd name="T37" fmla="*/ 2 h 13"/>
                  <a:gd name="T38" fmla="*/ 7 w 9"/>
                  <a:gd name="T39" fmla="*/ 2 h 13"/>
                  <a:gd name="T40" fmla="*/ 3 w 9"/>
                  <a:gd name="T41" fmla="*/ 8 h 13"/>
                  <a:gd name="T42" fmla="*/ 2 w 9"/>
                  <a:gd name="T43" fmla="*/ 11 h 13"/>
                  <a:gd name="T44" fmla="*/ 2 w 9"/>
                  <a:gd name="T45" fmla="*/ 12 h 13"/>
                  <a:gd name="T46" fmla="*/ 2 w 9"/>
                  <a:gd name="T47" fmla="*/ 12 h 13"/>
                  <a:gd name="T48" fmla="*/ 2 w 9"/>
                  <a:gd name="T49" fmla="*/ 12 h 13"/>
                  <a:gd name="T50" fmla="*/ 2 w 9"/>
                  <a:gd name="T51" fmla="*/ 12 h 13"/>
                  <a:gd name="T52" fmla="*/ 2 w 9"/>
                  <a:gd name="T53" fmla="*/ 12 h 13"/>
                  <a:gd name="T54" fmla="*/ 2 w 9"/>
                  <a:gd name="T55" fmla="*/ 12 h 13"/>
                  <a:gd name="T56" fmla="*/ 2 w 9"/>
                  <a:gd name="T57" fmla="*/ 12 h 13"/>
                  <a:gd name="T58" fmla="*/ 2 w 9"/>
                  <a:gd name="T59" fmla="*/ 11 h 13"/>
                  <a:gd name="T60" fmla="*/ 2 w 9"/>
                  <a:gd name="T61" fmla="*/ 12 h 13"/>
                  <a:gd name="T62" fmla="*/ 2 w 9"/>
                  <a:gd name="T63" fmla="*/ 12 h 13"/>
                  <a:gd name="T64" fmla="*/ 2 w 9"/>
                  <a:gd name="T65" fmla="*/ 11 h 13"/>
                  <a:gd name="T66" fmla="*/ 2 w 9"/>
                  <a:gd name="T67" fmla="*/ 12 h 13"/>
                  <a:gd name="T68" fmla="*/ 2 w 9"/>
                  <a:gd name="T69" fmla="*/ 11 h 13"/>
                  <a:gd name="T70" fmla="*/ 2 w 9"/>
                  <a:gd name="T71" fmla="*/ 11 h 13"/>
                  <a:gd name="T72" fmla="*/ 2 w 9"/>
                  <a:gd name="T73" fmla="*/ 12 h 13"/>
                  <a:gd name="T74" fmla="*/ 2 w 9"/>
                  <a:gd name="T75" fmla="*/ 11 h 13"/>
                  <a:gd name="T76" fmla="*/ 2 w 9"/>
                  <a:gd name="T77" fmla="*/ 11 h 13"/>
                  <a:gd name="T78" fmla="*/ 4 w 9"/>
                  <a:gd name="T79" fmla="*/ 11 h 13"/>
                  <a:gd name="T80" fmla="*/ 5 w 9"/>
                  <a:gd name="T81" fmla="*/ 10 h 13"/>
                  <a:gd name="T82" fmla="*/ 7 w 9"/>
                  <a:gd name="T83" fmla="*/ 7 h 13"/>
                  <a:gd name="T84" fmla="*/ 7 w 9"/>
                  <a:gd name="T85" fmla="*/ 5 h 13"/>
                  <a:gd name="T86" fmla="*/ 7 w 9"/>
                  <a:gd name="T87" fmla="*/ 3 h 13"/>
                  <a:gd name="T88" fmla="*/ 7 w 9"/>
                  <a:gd name="T89" fmla="*/ 2 h 13"/>
                  <a:gd name="T90" fmla="*/ 6 w 9"/>
                  <a:gd name="T91" fmla="*/ 2 h 13"/>
                  <a:gd name="T92" fmla="*/ 7 w 9"/>
                  <a:gd name="T93" fmla="*/ 1 h 13"/>
                  <a:gd name="T94" fmla="*/ 7 w 9"/>
                  <a:gd name="T95" fmla="*/ 2 h 13"/>
                  <a:gd name="T96" fmla="*/ 7 w 9"/>
                  <a:gd name="T9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" h="13">
                    <a:moveTo>
                      <a:pt x="7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3"/>
                      <a:pt x="9" y="5"/>
                    </a:cubicBezTo>
                    <a:cubicBezTo>
                      <a:pt x="9" y="6"/>
                      <a:pt x="9" y="7"/>
                      <a:pt x="8" y="8"/>
                    </a:cubicBezTo>
                    <a:cubicBezTo>
                      <a:pt x="7" y="9"/>
                      <a:pt x="7" y="10"/>
                      <a:pt x="6" y="11"/>
                    </a:cubicBezTo>
                    <a:cubicBezTo>
                      <a:pt x="6" y="12"/>
                      <a:pt x="5" y="13"/>
                      <a:pt x="4" y="13"/>
                    </a:cubicBezTo>
                    <a:cubicBezTo>
                      <a:pt x="3" y="13"/>
                      <a:pt x="3" y="13"/>
                      <a:pt x="2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1" y="9"/>
                      <a:pt x="1" y="7"/>
                    </a:cubicBezTo>
                    <a:cubicBezTo>
                      <a:pt x="4" y="1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5" y="3"/>
                      <a:pt x="3" y="8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1"/>
                      <a:pt x="4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9"/>
                      <a:pt x="6" y="8"/>
                      <a:pt x="7" y="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2">
                <a:extLst>
                  <a:ext uri="{FF2B5EF4-FFF2-40B4-BE49-F238E27FC236}">
                    <a16:creationId xmlns:a16="http://schemas.microsoft.com/office/drawing/2014/main" xmlns="" id="{A6B962F7-669B-4643-AB0F-A3D056B45A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96" y="4297"/>
                <a:ext cx="47" cy="65"/>
              </a:xfrm>
              <a:custGeom>
                <a:avLst/>
                <a:gdLst>
                  <a:gd name="T0" fmla="*/ 8 w 8"/>
                  <a:gd name="T1" fmla="*/ 0 h 11"/>
                  <a:gd name="T2" fmla="*/ 1 w 8"/>
                  <a:gd name="T3" fmla="*/ 7 h 11"/>
                  <a:gd name="T4" fmla="*/ 8 w 8"/>
                  <a:gd name="T5" fmla="*/ 9 h 11"/>
                  <a:gd name="T6" fmla="*/ 7 w 8"/>
                  <a:gd name="T7" fmla="*/ 2 h 11"/>
                  <a:gd name="T8" fmla="*/ 8 w 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cubicBezTo>
                      <a:pt x="8" y="0"/>
                      <a:pt x="0" y="2"/>
                      <a:pt x="1" y="7"/>
                    </a:cubicBezTo>
                    <a:cubicBezTo>
                      <a:pt x="3" y="11"/>
                      <a:pt x="8" y="9"/>
                      <a:pt x="8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1">
                <a:extLst>
                  <a:ext uri="{FF2B5EF4-FFF2-40B4-BE49-F238E27FC236}">
                    <a16:creationId xmlns:a16="http://schemas.microsoft.com/office/drawing/2014/main" xmlns="" id="{E2E5DCEA-573C-4B11-BE81-6C3794626B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96" y="4285"/>
                <a:ext cx="59" cy="77"/>
              </a:xfrm>
              <a:custGeom>
                <a:avLst/>
                <a:gdLst>
                  <a:gd name="T0" fmla="*/ 8 w 10"/>
                  <a:gd name="T1" fmla="*/ 2 h 13"/>
                  <a:gd name="T2" fmla="*/ 8 w 10"/>
                  <a:gd name="T3" fmla="*/ 3 h 13"/>
                  <a:gd name="T4" fmla="*/ 5 w 10"/>
                  <a:gd name="T5" fmla="*/ 4 h 13"/>
                  <a:gd name="T6" fmla="*/ 2 w 10"/>
                  <a:gd name="T7" fmla="*/ 7 h 13"/>
                  <a:gd name="T8" fmla="*/ 2 w 10"/>
                  <a:gd name="T9" fmla="*/ 8 h 13"/>
                  <a:gd name="T10" fmla="*/ 5 w 10"/>
                  <a:gd name="T11" fmla="*/ 11 h 13"/>
                  <a:gd name="T12" fmla="*/ 7 w 10"/>
                  <a:gd name="T13" fmla="*/ 11 h 13"/>
                  <a:gd name="T14" fmla="*/ 7 w 10"/>
                  <a:gd name="T15" fmla="*/ 11 h 13"/>
                  <a:gd name="T16" fmla="*/ 8 w 10"/>
                  <a:gd name="T17" fmla="*/ 11 h 13"/>
                  <a:gd name="T18" fmla="*/ 8 w 10"/>
                  <a:gd name="T19" fmla="*/ 11 h 13"/>
                  <a:gd name="T20" fmla="*/ 7 w 10"/>
                  <a:gd name="T21" fmla="*/ 12 h 13"/>
                  <a:gd name="T22" fmla="*/ 6 w 10"/>
                  <a:gd name="T23" fmla="*/ 4 h 13"/>
                  <a:gd name="T24" fmla="*/ 6 w 10"/>
                  <a:gd name="T25" fmla="*/ 4 h 13"/>
                  <a:gd name="T26" fmla="*/ 7 w 10"/>
                  <a:gd name="T27" fmla="*/ 1 h 13"/>
                  <a:gd name="T28" fmla="*/ 8 w 10"/>
                  <a:gd name="T29" fmla="*/ 2 h 13"/>
                  <a:gd name="T30" fmla="*/ 8 w 10"/>
                  <a:gd name="T31" fmla="*/ 3 h 13"/>
                  <a:gd name="T32" fmla="*/ 8 w 10"/>
                  <a:gd name="T33" fmla="*/ 2 h 13"/>
                  <a:gd name="T34" fmla="*/ 9 w 10"/>
                  <a:gd name="T35" fmla="*/ 2 h 13"/>
                  <a:gd name="T36" fmla="*/ 7 w 10"/>
                  <a:gd name="T37" fmla="*/ 4 h 13"/>
                  <a:gd name="T38" fmla="*/ 9 w 10"/>
                  <a:gd name="T39" fmla="*/ 11 h 13"/>
                  <a:gd name="T40" fmla="*/ 9 w 10"/>
                  <a:gd name="T41" fmla="*/ 12 h 13"/>
                  <a:gd name="T42" fmla="*/ 8 w 10"/>
                  <a:gd name="T43" fmla="*/ 12 h 13"/>
                  <a:gd name="T44" fmla="*/ 8 w 10"/>
                  <a:gd name="T45" fmla="*/ 12 h 13"/>
                  <a:gd name="T46" fmla="*/ 8 w 10"/>
                  <a:gd name="T47" fmla="*/ 12 h 13"/>
                  <a:gd name="T48" fmla="*/ 8 w 10"/>
                  <a:gd name="T49" fmla="*/ 12 h 13"/>
                  <a:gd name="T50" fmla="*/ 8 w 10"/>
                  <a:gd name="T51" fmla="*/ 12 h 13"/>
                  <a:gd name="T52" fmla="*/ 8 w 10"/>
                  <a:gd name="T53" fmla="*/ 12 h 13"/>
                  <a:gd name="T54" fmla="*/ 5 w 10"/>
                  <a:gd name="T55" fmla="*/ 13 h 13"/>
                  <a:gd name="T56" fmla="*/ 0 w 10"/>
                  <a:gd name="T57" fmla="*/ 9 h 13"/>
                  <a:gd name="T58" fmla="*/ 0 w 10"/>
                  <a:gd name="T59" fmla="*/ 7 h 13"/>
                  <a:gd name="T60" fmla="*/ 4 w 10"/>
                  <a:gd name="T61" fmla="*/ 2 h 13"/>
                  <a:gd name="T62" fmla="*/ 8 w 10"/>
                  <a:gd name="T63" fmla="*/ 1 h 13"/>
                  <a:gd name="T64" fmla="*/ 10 w 10"/>
                  <a:gd name="T65" fmla="*/ 0 h 13"/>
                  <a:gd name="T66" fmla="*/ 9 w 10"/>
                  <a:gd name="T67" fmla="*/ 2 h 13"/>
                  <a:gd name="T68" fmla="*/ 8 w 10"/>
                  <a:gd name="T6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" h="13">
                    <a:moveTo>
                      <a:pt x="8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5" y="4"/>
                    </a:cubicBezTo>
                    <a:cubicBezTo>
                      <a:pt x="3" y="5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11"/>
                      <a:pt x="4" y="11"/>
                      <a:pt x="5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7" y="13"/>
                      <a:pt x="5" y="13"/>
                    </a:cubicBezTo>
                    <a:cubicBezTo>
                      <a:pt x="4" y="13"/>
                      <a:pt x="1" y="12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2" y="3"/>
                      <a:pt x="4" y="2"/>
                    </a:cubicBezTo>
                    <a:cubicBezTo>
                      <a:pt x="6" y="1"/>
                      <a:pt x="8" y="1"/>
                      <a:pt x="8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0">
                <a:extLst>
                  <a:ext uri="{FF2B5EF4-FFF2-40B4-BE49-F238E27FC236}">
                    <a16:creationId xmlns:a16="http://schemas.microsoft.com/office/drawing/2014/main" xmlns="" id="{6B96345F-FBC8-4297-B66D-31BBC3BEC5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4279"/>
                <a:ext cx="106" cy="89"/>
              </a:xfrm>
              <a:custGeom>
                <a:avLst/>
                <a:gdLst>
                  <a:gd name="T0" fmla="*/ 14 w 18"/>
                  <a:gd name="T1" fmla="*/ 0 h 15"/>
                  <a:gd name="T2" fmla="*/ 1 w 18"/>
                  <a:gd name="T3" fmla="*/ 7 h 15"/>
                  <a:gd name="T4" fmla="*/ 18 w 18"/>
                  <a:gd name="T5" fmla="*/ 12 h 15"/>
                  <a:gd name="T6" fmla="*/ 14 w 18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4" y="0"/>
                      <a:pt x="0" y="3"/>
                      <a:pt x="1" y="7"/>
                    </a:cubicBezTo>
                    <a:cubicBezTo>
                      <a:pt x="1" y="11"/>
                      <a:pt x="2" y="15"/>
                      <a:pt x="18" y="12"/>
                    </a:cubicBezTo>
                    <a:cubicBezTo>
                      <a:pt x="14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">
                <a:extLst>
                  <a:ext uri="{FF2B5EF4-FFF2-40B4-BE49-F238E27FC236}">
                    <a16:creationId xmlns:a16="http://schemas.microsoft.com/office/drawing/2014/main" xmlns="" id="{543E6456-BD33-41FC-84AA-3C2039B935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4" y="4273"/>
                <a:ext cx="112" cy="89"/>
              </a:xfrm>
              <a:custGeom>
                <a:avLst/>
                <a:gdLst>
                  <a:gd name="T0" fmla="*/ 14 w 19"/>
                  <a:gd name="T1" fmla="*/ 1 h 15"/>
                  <a:gd name="T2" fmla="*/ 14 w 19"/>
                  <a:gd name="T3" fmla="*/ 2 h 15"/>
                  <a:gd name="T4" fmla="*/ 8 w 19"/>
                  <a:gd name="T5" fmla="*/ 4 h 15"/>
                  <a:gd name="T6" fmla="*/ 3 w 19"/>
                  <a:gd name="T7" fmla="*/ 6 h 15"/>
                  <a:gd name="T8" fmla="*/ 2 w 19"/>
                  <a:gd name="T9" fmla="*/ 8 h 15"/>
                  <a:gd name="T10" fmla="*/ 2 w 19"/>
                  <a:gd name="T11" fmla="*/ 8 h 15"/>
                  <a:gd name="T12" fmla="*/ 3 w 19"/>
                  <a:gd name="T13" fmla="*/ 12 h 15"/>
                  <a:gd name="T14" fmla="*/ 8 w 19"/>
                  <a:gd name="T15" fmla="*/ 13 h 15"/>
                  <a:gd name="T16" fmla="*/ 18 w 19"/>
                  <a:gd name="T17" fmla="*/ 12 h 15"/>
                  <a:gd name="T18" fmla="*/ 18 w 19"/>
                  <a:gd name="T19" fmla="*/ 13 h 15"/>
                  <a:gd name="T20" fmla="*/ 17 w 19"/>
                  <a:gd name="T21" fmla="*/ 13 h 15"/>
                  <a:gd name="T22" fmla="*/ 13 w 19"/>
                  <a:gd name="T23" fmla="*/ 1 h 15"/>
                  <a:gd name="T24" fmla="*/ 14 w 19"/>
                  <a:gd name="T25" fmla="*/ 1 h 15"/>
                  <a:gd name="T26" fmla="*/ 14 w 19"/>
                  <a:gd name="T27" fmla="*/ 2 h 15"/>
                  <a:gd name="T28" fmla="*/ 14 w 19"/>
                  <a:gd name="T29" fmla="*/ 1 h 15"/>
                  <a:gd name="T30" fmla="*/ 15 w 19"/>
                  <a:gd name="T31" fmla="*/ 0 h 15"/>
                  <a:gd name="T32" fmla="*/ 19 w 19"/>
                  <a:gd name="T33" fmla="*/ 14 h 15"/>
                  <a:gd name="T34" fmla="*/ 18 w 19"/>
                  <a:gd name="T35" fmla="*/ 14 h 15"/>
                  <a:gd name="T36" fmla="*/ 8 w 19"/>
                  <a:gd name="T37" fmla="*/ 15 h 15"/>
                  <a:gd name="T38" fmla="*/ 1 w 19"/>
                  <a:gd name="T39" fmla="*/ 13 h 15"/>
                  <a:gd name="T40" fmla="*/ 0 w 19"/>
                  <a:gd name="T41" fmla="*/ 8 h 15"/>
                  <a:gd name="T42" fmla="*/ 0 w 19"/>
                  <a:gd name="T43" fmla="*/ 8 h 15"/>
                  <a:gd name="T44" fmla="*/ 2 w 19"/>
                  <a:gd name="T45" fmla="*/ 4 h 15"/>
                  <a:gd name="T46" fmla="*/ 14 w 19"/>
                  <a:gd name="T47" fmla="*/ 0 h 15"/>
                  <a:gd name="T48" fmla="*/ 14 w 19"/>
                  <a:gd name="T49" fmla="*/ 0 h 15"/>
                  <a:gd name="T50" fmla="*/ 15 w 19"/>
                  <a:gd name="T51" fmla="*/ 0 h 15"/>
                  <a:gd name="T52" fmla="*/ 14 w 19"/>
                  <a:gd name="T5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" h="15">
                    <a:moveTo>
                      <a:pt x="14" y="1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1" y="2"/>
                      <a:pt x="8" y="4"/>
                    </a:cubicBezTo>
                    <a:cubicBezTo>
                      <a:pt x="6" y="4"/>
                      <a:pt x="4" y="5"/>
                      <a:pt x="3" y="6"/>
                    </a:cubicBezTo>
                    <a:cubicBezTo>
                      <a:pt x="2" y="7"/>
                      <a:pt x="1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1"/>
                      <a:pt x="3" y="12"/>
                    </a:cubicBezTo>
                    <a:cubicBezTo>
                      <a:pt x="3" y="12"/>
                      <a:pt x="5" y="13"/>
                      <a:pt x="8" y="13"/>
                    </a:cubicBezTo>
                    <a:cubicBezTo>
                      <a:pt x="10" y="13"/>
                      <a:pt x="14" y="13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4" y="15"/>
                      <a:pt x="11" y="15"/>
                      <a:pt x="8" y="15"/>
                    </a:cubicBezTo>
                    <a:cubicBezTo>
                      <a:pt x="5" y="15"/>
                      <a:pt x="3" y="14"/>
                      <a:pt x="1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1" y="5"/>
                      <a:pt x="2" y="4"/>
                    </a:cubicBezTo>
                    <a:cubicBezTo>
                      <a:pt x="6" y="2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14" y="1"/>
                      <a:pt x="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">
                <a:extLst>
                  <a:ext uri="{FF2B5EF4-FFF2-40B4-BE49-F238E27FC236}">
                    <a16:creationId xmlns:a16="http://schemas.microsoft.com/office/drawing/2014/main" xmlns="" id="{F39637FB-DB23-4438-8E1D-19B7A0D75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78" y="3506"/>
                <a:ext cx="708" cy="1369"/>
              </a:xfrm>
              <a:custGeom>
                <a:avLst/>
                <a:gdLst>
                  <a:gd name="T0" fmla="*/ 0 w 708"/>
                  <a:gd name="T1" fmla="*/ 95 h 1369"/>
                  <a:gd name="T2" fmla="*/ 384 w 708"/>
                  <a:gd name="T3" fmla="*/ 1369 h 1369"/>
                  <a:gd name="T4" fmla="*/ 708 w 708"/>
                  <a:gd name="T5" fmla="*/ 1263 h 1369"/>
                  <a:gd name="T6" fmla="*/ 295 w 708"/>
                  <a:gd name="T7" fmla="*/ 0 h 1369"/>
                  <a:gd name="T8" fmla="*/ 0 w 708"/>
                  <a:gd name="T9" fmla="*/ 95 h 1369"/>
                  <a:gd name="T10" fmla="*/ 0 w 708"/>
                  <a:gd name="T11" fmla="*/ 95 h 1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8" h="1369">
                    <a:moveTo>
                      <a:pt x="0" y="95"/>
                    </a:moveTo>
                    <a:lnTo>
                      <a:pt x="384" y="1369"/>
                    </a:lnTo>
                    <a:lnTo>
                      <a:pt x="708" y="1263"/>
                    </a:lnTo>
                    <a:lnTo>
                      <a:pt x="295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B4E0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7">
                <a:extLst>
                  <a:ext uri="{FF2B5EF4-FFF2-40B4-BE49-F238E27FC236}">
                    <a16:creationId xmlns:a16="http://schemas.microsoft.com/office/drawing/2014/main" xmlns="" id="{A981F151-708A-4D82-BCFE-3C648DFE8A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72" y="3500"/>
                <a:ext cx="720" cy="1381"/>
              </a:xfrm>
              <a:custGeom>
                <a:avLst/>
                <a:gdLst>
                  <a:gd name="T0" fmla="*/ 6 w 720"/>
                  <a:gd name="T1" fmla="*/ 101 h 1381"/>
                  <a:gd name="T2" fmla="*/ 12 w 720"/>
                  <a:gd name="T3" fmla="*/ 101 h 1381"/>
                  <a:gd name="T4" fmla="*/ 390 w 720"/>
                  <a:gd name="T5" fmla="*/ 1369 h 1381"/>
                  <a:gd name="T6" fmla="*/ 708 w 720"/>
                  <a:gd name="T7" fmla="*/ 1269 h 1381"/>
                  <a:gd name="T8" fmla="*/ 295 w 720"/>
                  <a:gd name="T9" fmla="*/ 18 h 1381"/>
                  <a:gd name="T10" fmla="*/ 6 w 720"/>
                  <a:gd name="T11" fmla="*/ 107 h 1381"/>
                  <a:gd name="T12" fmla="*/ 6 w 720"/>
                  <a:gd name="T13" fmla="*/ 101 h 1381"/>
                  <a:gd name="T14" fmla="*/ 12 w 720"/>
                  <a:gd name="T15" fmla="*/ 101 h 1381"/>
                  <a:gd name="T16" fmla="*/ 6 w 720"/>
                  <a:gd name="T17" fmla="*/ 101 h 1381"/>
                  <a:gd name="T18" fmla="*/ 6 w 720"/>
                  <a:gd name="T19" fmla="*/ 95 h 1381"/>
                  <a:gd name="T20" fmla="*/ 301 w 720"/>
                  <a:gd name="T21" fmla="*/ 0 h 1381"/>
                  <a:gd name="T22" fmla="*/ 720 w 720"/>
                  <a:gd name="T23" fmla="*/ 1275 h 1381"/>
                  <a:gd name="T24" fmla="*/ 384 w 720"/>
                  <a:gd name="T25" fmla="*/ 1381 h 1381"/>
                  <a:gd name="T26" fmla="*/ 0 w 720"/>
                  <a:gd name="T27" fmla="*/ 101 h 1381"/>
                  <a:gd name="T28" fmla="*/ 6 w 720"/>
                  <a:gd name="T29" fmla="*/ 95 h 1381"/>
                  <a:gd name="T30" fmla="*/ 6 w 720"/>
                  <a:gd name="T31" fmla="*/ 101 h 1381"/>
                  <a:gd name="T32" fmla="*/ 6 w 720"/>
                  <a:gd name="T33" fmla="*/ 101 h 1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0" h="1381">
                    <a:moveTo>
                      <a:pt x="6" y="101"/>
                    </a:moveTo>
                    <a:lnTo>
                      <a:pt x="12" y="101"/>
                    </a:lnTo>
                    <a:lnTo>
                      <a:pt x="390" y="1369"/>
                    </a:lnTo>
                    <a:lnTo>
                      <a:pt x="708" y="1269"/>
                    </a:lnTo>
                    <a:lnTo>
                      <a:pt x="295" y="18"/>
                    </a:lnTo>
                    <a:lnTo>
                      <a:pt x="6" y="107"/>
                    </a:lnTo>
                    <a:lnTo>
                      <a:pt x="6" y="101"/>
                    </a:lnTo>
                    <a:lnTo>
                      <a:pt x="12" y="101"/>
                    </a:lnTo>
                    <a:lnTo>
                      <a:pt x="6" y="101"/>
                    </a:lnTo>
                    <a:lnTo>
                      <a:pt x="6" y="95"/>
                    </a:lnTo>
                    <a:lnTo>
                      <a:pt x="301" y="0"/>
                    </a:lnTo>
                    <a:lnTo>
                      <a:pt x="720" y="1275"/>
                    </a:lnTo>
                    <a:lnTo>
                      <a:pt x="384" y="1381"/>
                    </a:lnTo>
                    <a:lnTo>
                      <a:pt x="0" y="101"/>
                    </a:lnTo>
                    <a:lnTo>
                      <a:pt x="6" y="95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6">
                <a:extLst>
                  <a:ext uri="{FF2B5EF4-FFF2-40B4-BE49-F238E27FC236}">
                    <a16:creationId xmlns:a16="http://schemas.microsoft.com/office/drawing/2014/main" xmlns="" id="{B2FEA73C-90B1-4525-ACD4-D96DD766B9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2" y="3978"/>
                <a:ext cx="1234" cy="1215"/>
              </a:xfrm>
              <a:custGeom>
                <a:avLst/>
                <a:gdLst>
                  <a:gd name="T0" fmla="*/ 199 w 209"/>
                  <a:gd name="T1" fmla="*/ 161 h 206"/>
                  <a:gd name="T2" fmla="*/ 144 w 209"/>
                  <a:gd name="T3" fmla="*/ 136 h 206"/>
                  <a:gd name="T4" fmla="*/ 77 w 209"/>
                  <a:gd name="T5" fmla="*/ 52 h 206"/>
                  <a:gd name="T6" fmla="*/ 59 w 209"/>
                  <a:gd name="T7" fmla="*/ 31 h 206"/>
                  <a:gd name="T8" fmla="*/ 51 w 209"/>
                  <a:gd name="T9" fmla="*/ 15 h 206"/>
                  <a:gd name="T10" fmla="*/ 42 w 209"/>
                  <a:gd name="T11" fmla="*/ 7 h 206"/>
                  <a:gd name="T12" fmla="*/ 32 w 209"/>
                  <a:gd name="T13" fmla="*/ 4 h 206"/>
                  <a:gd name="T14" fmla="*/ 18 w 209"/>
                  <a:gd name="T15" fmla="*/ 3 h 206"/>
                  <a:gd name="T16" fmla="*/ 1 w 209"/>
                  <a:gd name="T17" fmla="*/ 5 h 206"/>
                  <a:gd name="T18" fmla="*/ 3 w 209"/>
                  <a:gd name="T19" fmla="*/ 12 h 206"/>
                  <a:gd name="T20" fmla="*/ 16 w 209"/>
                  <a:gd name="T21" fmla="*/ 16 h 206"/>
                  <a:gd name="T22" fmla="*/ 22 w 209"/>
                  <a:gd name="T23" fmla="*/ 20 h 206"/>
                  <a:gd name="T24" fmla="*/ 31 w 209"/>
                  <a:gd name="T25" fmla="*/ 31 h 206"/>
                  <a:gd name="T26" fmla="*/ 51 w 209"/>
                  <a:gd name="T27" fmla="*/ 42 h 206"/>
                  <a:gd name="T28" fmla="*/ 66 w 209"/>
                  <a:gd name="T29" fmla="*/ 85 h 206"/>
                  <a:gd name="T30" fmla="*/ 71 w 209"/>
                  <a:gd name="T31" fmla="*/ 106 h 206"/>
                  <a:gd name="T32" fmla="*/ 117 w 209"/>
                  <a:gd name="T33" fmla="*/ 169 h 206"/>
                  <a:gd name="T34" fmla="*/ 202 w 209"/>
                  <a:gd name="T35" fmla="*/ 204 h 206"/>
                  <a:gd name="T36" fmla="*/ 209 w 209"/>
                  <a:gd name="T37" fmla="*/ 206 h 206"/>
                  <a:gd name="T38" fmla="*/ 199 w 209"/>
                  <a:gd name="T39" fmla="*/ 16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9" h="206">
                    <a:moveTo>
                      <a:pt x="199" y="161"/>
                    </a:moveTo>
                    <a:cubicBezTo>
                      <a:pt x="175" y="153"/>
                      <a:pt x="149" y="141"/>
                      <a:pt x="144" y="136"/>
                    </a:cubicBezTo>
                    <a:cubicBezTo>
                      <a:pt x="136" y="130"/>
                      <a:pt x="77" y="52"/>
                      <a:pt x="77" y="52"/>
                    </a:cubicBezTo>
                    <a:cubicBezTo>
                      <a:pt x="77" y="52"/>
                      <a:pt x="60" y="32"/>
                      <a:pt x="59" y="31"/>
                    </a:cubicBezTo>
                    <a:cubicBezTo>
                      <a:pt x="58" y="30"/>
                      <a:pt x="55" y="19"/>
                      <a:pt x="51" y="15"/>
                    </a:cubicBezTo>
                    <a:cubicBezTo>
                      <a:pt x="48" y="11"/>
                      <a:pt x="46" y="9"/>
                      <a:pt x="42" y="7"/>
                    </a:cubicBezTo>
                    <a:cubicBezTo>
                      <a:pt x="39" y="5"/>
                      <a:pt x="36" y="4"/>
                      <a:pt x="32" y="4"/>
                    </a:cubicBezTo>
                    <a:cubicBezTo>
                      <a:pt x="29" y="3"/>
                      <a:pt x="19" y="3"/>
                      <a:pt x="18" y="3"/>
                    </a:cubicBezTo>
                    <a:cubicBezTo>
                      <a:pt x="17" y="2"/>
                      <a:pt x="0" y="0"/>
                      <a:pt x="1" y="5"/>
                    </a:cubicBezTo>
                    <a:cubicBezTo>
                      <a:pt x="1" y="5"/>
                      <a:pt x="0" y="11"/>
                      <a:pt x="3" y="12"/>
                    </a:cubicBezTo>
                    <a:cubicBezTo>
                      <a:pt x="6" y="13"/>
                      <a:pt x="15" y="16"/>
                      <a:pt x="16" y="16"/>
                    </a:cubicBezTo>
                    <a:cubicBezTo>
                      <a:pt x="18" y="16"/>
                      <a:pt x="21" y="18"/>
                      <a:pt x="22" y="20"/>
                    </a:cubicBezTo>
                    <a:cubicBezTo>
                      <a:pt x="24" y="23"/>
                      <a:pt x="29" y="30"/>
                      <a:pt x="31" y="31"/>
                    </a:cubicBezTo>
                    <a:cubicBezTo>
                      <a:pt x="33" y="32"/>
                      <a:pt x="47" y="41"/>
                      <a:pt x="51" y="42"/>
                    </a:cubicBezTo>
                    <a:cubicBezTo>
                      <a:pt x="66" y="85"/>
                      <a:pt x="66" y="85"/>
                      <a:pt x="66" y="85"/>
                    </a:cubicBezTo>
                    <a:cubicBezTo>
                      <a:pt x="66" y="85"/>
                      <a:pt x="65" y="97"/>
                      <a:pt x="71" y="106"/>
                    </a:cubicBezTo>
                    <a:cubicBezTo>
                      <a:pt x="71" y="106"/>
                      <a:pt x="108" y="163"/>
                      <a:pt x="117" y="169"/>
                    </a:cubicBezTo>
                    <a:cubicBezTo>
                      <a:pt x="123" y="173"/>
                      <a:pt x="169" y="191"/>
                      <a:pt x="202" y="204"/>
                    </a:cubicBezTo>
                    <a:cubicBezTo>
                      <a:pt x="209" y="206"/>
                      <a:pt x="209" y="206"/>
                      <a:pt x="209" y="206"/>
                    </a:cubicBezTo>
                    <a:cubicBezTo>
                      <a:pt x="209" y="206"/>
                      <a:pt x="209" y="164"/>
                      <a:pt x="199" y="161"/>
                    </a:cubicBezTo>
                    <a:close/>
                  </a:path>
                </a:pathLst>
              </a:custGeom>
              <a:solidFill>
                <a:srgbClr val="FACF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5">
                <a:extLst>
                  <a:ext uri="{FF2B5EF4-FFF2-40B4-BE49-F238E27FC236}">
                    <a16:creationId xmlns:a16="http://schemas.microsoft.com/office/drawing/2014/main" xmlns="" id="{A877C9C4-0F48-45B1-B288-6FBAF5AACF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2" y="3984"/>
                <a:ext cx="1240" cy="1215"/>
              </a:xfrm>
              <a:custGeom>
                <a:avLst/>
                <a:gdLst>
                  <a:gd name="T0" fmla="*/ 198 w 210"/>
                  <a:gd name="T1" fmla="*/ 160 h 206"/>
                  <a:gd name="T2" fmla="*/ 144 w 210"/>
                  <a:gd name="T3" fmla="*/ 136 h 206"/>
                  <a:gd name="T4" fmla="*/ 76 w 210"/>
                  <a:gd name="T5" fmla="*/ 51 h 206"/>
                  <a:gd name="T6" fmla="*/ 76 w 210"/>
                  <a:gd name="T7" fmla="*/ 51 h 206"/>
                  <a:gd name="T8" fmla="*/ 58 w 210"/>
                  <a:gd name="T9" fmla="*/ 30 h 206"/>
                  <a:gd name="T10" fmla="*/ 51 w 210"/>
                  <a:gd name="T11" fmla="*/ 15 h 206"/>
                  <a:gd name="T12" fmla="*/ 32 w 210"/>
                  <a:gd name="T13" fmla="*/ 4 h 206"/>
                  <a:gd name="T14" fmla="*/ 18 w 210"/>
                  <a:gd name="T15" fmla="*/ 2 h 206"/>
                  <a:gd name="T16" fmla="*/ 11 w 210"/>
                  <a:gd name="T17" fmla="*/ 2 h 206"/>
                  <a:gd name="T18" fmla="*/ 2 w 210"/>
                  <a:gd name="T19" fmla="*/ 3 h 206"/>
                  <a:gd name="T20" fmla="*/ 2 w 210"/>
                  <a:gd name="T21" fmla="*/ 4 h 206"/>
                  <a:gd name="T22" fmla="*/ 2 w 210"/>
                  <a:gd name="T23" fmla="*/ 4 h 206"/>
                  <a:gd name="T24" fmla="*/ 2 w 210"/>
                  <a:gd name="T25" fmla="*/ 8 h 206"/>
                  <a:gd name="T26" fmla="*/ 16 w 210"/>
                  <a:gd name="T27" fmla="*/ 14 h 206"/>
                  <a:gd name="T28" fmla="*/ 27 w 210"/>
                  <a:gd name="T29" fmla="*/ 25 h 206"/>
                  <a:gd name="T30" fmla="*/ 41 w 210"/>
                  <a:gd name="T31" fmla="*/ 35 h 206"/>
                  <a:gd name="T32" fmla="*/ 52 w 210"/>
                  <a:gd name="T33" fmla="*/ 40 h 206"/>
                  <a:gd name="T34" fmla="*/ 67 w 210"/>
                  <a:gd name="T35" fmla="*/ 84 h 206"/>
                  <a:gd name="T36" fmla="*/ 72 w 210"/>
                  <a:gd name="T37" fmla="*/ 104 h 206"/>
                  <a:gd name="T38" fmla="*/ 107 w 210"/>
                  <a:gd name="T39" fmla="*/ 155 h 206"/>
                  <a:gd name="T40" fmla="*/ 150 w 210"/>
                  <a:gd name="T41" fmla="*/ 181 h 206"/>
                  <a:gd name="T42" fmla="*/ 202 w 210"/>
                  <a:gd name="T43" fmla="*/ 203 h 206"/>
                  <a:gd name="T44" fmla="*/ 209 w 210"/>
                  <a:gd name="T45" fmla="*/ 204 h 206"/>
                  <a:gd name="T46" fmla="*/ 208 w 210"/>
                  <a:gd name="T47" fmla="*/ 205 h 206"/>
                  <a:gd name="T48" fmla="*/ 204 w 210"/>
                  <a:gd name="T49" fmla="*/ 168 h 206"/>
                  <a:gd name="T50" fmla="*/ 199 w 210"/>
                  <a:gd name="T51" fmla="*/ 160 h 206"/>
                  <a:gd name="T52" fmla="*/ 205 w 210"/>
                  <a:gd name="T53" fmla="*/ 168 h 206"/>
                  <a:gd name="T54" fmla="*/ 210 w 210"/>
                  <a:gd name="T55" fmla="*/ 206 h 206"/>
                  <a:gd name="T56" fmla="*/ 202 w 210"/>
                  <a:gd name="T57" fmla="*/ 204 h 206"/>
                  <a:gd name="T58" fmla="*/ 149 w 210"/>
                  <a:gd name="T59" fmla="*/ 183 h 206"/>
                  <a:gd name="T60" fmla="*/ 105 w 210"/>
                  <a:gd name="T61" fmla="*/ 156 h 206"/>
                  <a:gd name="T62" fmla="*/ 71 w 210"/>
                  <a:gd name="T63" fmla="*/ 105 h 206"/>
                  <a:gd name="T64" fmla="*/ 65 w 210"/>
                  <a:gd name="T65" fmla="*/ 84 h 206"/>
                  <a:gd name="T66" fmla="*/ 65 w 210"/>
                  <a:gd name="T67" fmla="*/ 84 h 206"/>
                  <a:gd name="T68" fmla="*/ 51 w 210"/>
                  <a:gd name="T69" fmla="*/ 41 h 206"/>
                  <a:gd name="T70" fmla="*/ 40 w 210"/>
                  <a:gd name="T71" fmla="*/ 36 h 206"/>
                  <a:gd name="T72" fmla="*/ 26 w 210"/>
                  <a:gd name="T73" fmla="*/ 26 h 206"/>
                  <a:gd name="T74" fmla="*/ 16 w 210"/>
                  <a:gd name="T75" fmla="*/ 16 h 206"/>
                  <a:gd name="T76" fmla="*/ 0 w 210"/>
                  <a:gd name="T77" fmla="*/ 8 h 206"/>
                  <a:gd name="T78" fmla="*/ 0 w 210"/>
                  <a:gd name="T79" fmla="*/ 4 h 206"/>
                  <a:gd name="T80" fmla="*/ 0 w 210"/>
                  <a:gd name="T81" fmla="*/ 4 h 206"/>
                  <a:gd name="T82" fmla="*/ 1 w 210"/>
                  <a:gd name="T83" fmla="*/ 2 h 206"/>
                  <a:gd name="T84" fmla="*/ 18 w 210"/>
                  <a:gd name="T85" fmla="*/ 1 h 206"/>
                  <a:gd name="T86" fmla="*/ 25 w 210"/>
                  <a:gd name="T87" fmla="*/ 1 h 206"/>
                  <a:gd name="T88" fmla="*/ 43 w 210"/>
                  <a:gd name="T89" fmla="*/ 5 h 206"/>
                  <a:gd name="T90" fmla="*/ 57 w 210"/>
                  <a:gd name="T91" fmla="*/ 23 h 206"/>
                  <a:gd name="T92" fmla="*/ 59 w 210"/>
                  <a:gd name="T93" fmla="*/ 29 h 206"/>
                  <a:gd name="T94" fmla="*/ 59 w 210"/>
                  <a:gd name="T95" fmla="*/ 29 h 206"/>
                  <a:gd name="T96" fmla="*/ 78 w 210"/>
                  <a:gd name="T97" fmla="*/ 50 h 206"/>
                  <a:gd name="T98" fmla="*/ 78 w 210"/>
                  <a:gd name="T99" fmla="*/ 50 h 206"/>
                  <a:gd name="T100" fmla="*/ 120 w 210"/>
                  <a:gd name="T101" fmla="*/ 105 h 206"/>
                  <a:gd name="T102" fmla="*/ 165 w 210"/>
                  <a:gd name="T103" fmla="*/ 146 h 206"/>
                  <a:gd name="T104" fmla="*/ 199 w 210"/>
                  <a:gd name="T105" fmla="*/ 16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0" h="206">
                    <a:moveTo>
                      <a:pt x="199" y="160"/>
                    </a:moveTo>
                    <a:cubicBezTo>
                      <a:pt x="198" y="160"/>
                      <a:pt x="198" y="160"/>
                      <a:pt x="198" y="160"/>
                    </a:cubicBezTo>
                    <a:cubicBezTo>
                      <a:pt x="187" y="157"/>
                      <a:pt x="174" y="152"/>
                      <a:pt x="164" y="147"/>
                    </a:cubicBezTo>
                    <a:cubicBezTo>
                      <a:pt x="154" y="143"/>
                      <a:pt x="146" y="139"/>
                      <a:pt x="144" y="136"/>
                    </a:cubicBezTo>
                    <a:cubicBezTo>
                      <a:pt x="140" y="133"/>
                      <a:pt x="123" y="112"/>
                      <a:pt x="107" y="91"/>
                    </a:cubicBezTo>
                    <a:cubicBezTo>
                      <a:pt x="91" y="71"/>
                      <a:pt x="76" y="51"/>
                      <a:pt x="76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2" y="46"/>
                      <a:pt x="67" y="41"/>
                    </a:cubicBezTo>
                    <a:cubicBezTo>
                      <a:pt x="63" y="36"/>
                      <a:pt x="58" y="31"/>
                      <a:pt x="58" y="30"/>
                    </a:cubicBezTo>
                    <a:cubicBezTo>
                      <a:pt x="57" y="30"/>
                      <a:pt x="57" y="29"/>
                      <a:pt x="57" y="28"/>
                    </a:cubicBezTo>
                    <a:cubicBezTo>
                      <a:pt x="55" y="24"/>
                      <a:pt x="53" y="18"/>
                      <a:pt x="51" y="15"/>
                    </a:cubicBezTo>
                    <a:cubicBezTo>
                      <a:pt x="47" y="11"/>
                      <a:pt x="45" y="9"/>
                      <a:pt x="42" y="7"/>
                    </a:cubicBezTo>
                    <a:cubicBezTo>
                      <a:pt x="39" y="5"/>
                      <a:pt x="35" y="4"/>
                      <a:pt x="32" y="4"/>
                    </a:cubicBezTo>
                    <a:cubicBezTo>
                      <a:pt x="31" y="3"/>
                      <a:pt x="28" y="3"/>
                      <a:pt x="24" y="3"/>
                    </a:cubicBezTo>
                    <a:cubicBezTo>
                      <a:pt x="21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4" y="2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2" y="9"/>
                      <a:pt x="3" y="10"/>
                      <a:pt x="3" y="10"/>
                    </a:cubicBezTo>
                    <a:cubicBezTo>
                      <a:pt x="7" y="11"/>
                      <a:pt x="15" y="14"/>
                      <a:pt x="16" y="14"/>
                    </a:cubicBezTo>
                    <a:cubicBezTo>
                      <a:pt x="18" y="15"/>
                      <a:pt x="21" y="16"/>
                      <a:pt x="23" y="19"/>
                    </a:cubicBezTo>
                    <a:cubicBezTo>
                      <a:pt x="24" y="20"/>
                      <a:pt x="26" y="22"/>
                      <a:pt x="27" y="25"/>
                    </a:cubicBezTo>
                    <a:cubicBezTo>
                      <a:pt x="29" y="27"/>
                      <a:pt x="31" y="29"/>
                      <a:pt x="31" y="29"/>
                    </a:cubicBezTo>
                    <a:cubicBezTo>
                      <a:pt x="33" y="30"/>
                      <a:pt x="36" y="32"/>
                      <a:pt x="41" y="35"/>
                    </a:cubicBezTo>
                    <a:cubicBezTo>
                      <a:pt x="45" y="37"/>
                      <a:pt x="49" y="39"/>
                      <a:pt x="51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7" y="84"/>
                      <a:pt x="66" y="96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81" y="119"/>
                      <a:pt x="91" y="134"/>
                    </a:cubicBezTo>
                    <a:cubicBezTo>
                      <a:pt x="96" y="141"/>
                      <a:pt x="102" y="149"/>
                      <a:pt x="107" y="155"/>
                    </a:cubicBezTo>
                    <a:cubicBezTo>
                      <a:pt x="111" y="161"/>
                      <a:pt x="116" y="166"/>
                      <a:pt x="118" y="167"/>
                    </a:cubicBezTo>
                    <a:cubicBezTo>
                      <a:pt x="121" y="169"/>
                      <a:pt x="134" y="175"/>
                      <a:pt x="150" y="181"/>
                    </a:cubicBezTo>
                    <a:cubicBezTo>
                      <a:pt x="166" y="188"/>
                      <a:pt x="186" y="196"/>
                      <a:pt x="202" y="202"/>
                    </a:cubicBezTo>
                    <a:cubicBezTo>
                      <a:pt x="202" y="203"/>
                      <a:pt x="202" y="203"/>
                      <a:pt x="202" y="203"/>
                    </a:cubicBezTo>
                    <a:cubicBezTo>
                      <a:pt x="202" y="202"/>
                      <a:pt x="202" y="202"/>
                      <a:pt x="202" y="202"/>
                    </a:cubicBezTo>
                    <a:cubicBezTo>
                      <a:pt x="209" y="204"/>
                      <a:pt x="209" y="204"/>
                      <a:pt x="209" y="204"/>
                    </a:cubicBezTo>
                    <a:cubicBezTo>
                      <a:pt x="209" y="205"/>
                      <a:pt x="209" y="205"/>
                      <a:pt x="209" y="205"/>
                    </a:cubicBezTo>
                    <a:cubicBezTo>
                      <a:pt x="208" y="205"/>
                      <a:pt x="208" y="205"/>
                      <a:pt x="208" y="205"/>
                    </a:cubicBezTo>
                    <a:cubicBezTo>
                      <a:pt x="208" y="205"/>
                      <a:pt x="208" y="194"/>
                      <a:pt x="207" y="183"/>
                    </a:cubicBezTo>
                    <a:cubicBezTo>
                      <a:pt x="206" y="178"/>
                      <a:pt x="205" y="173"/>
                      <a:pt x="204" y="168"/>
                    </a:cubicBezTo>
                    <a:cubicBezTo>
                      <a:pt x="202" y="164"/>
                      <a:pt x="200" y="161"/>
                      <a:pt x="198" y="160"/>
                    </a:cubicBezTo>
                    <a:cubicBezTo>
                      <a:pt x="199" y="160"/>
                      <a:pt x="199" y="160"/>
                      <a:pt x="199" y="160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2" y="160"/>
                      <a:pt x="204" y="163"/>
                      <a:pt x="205" y="168"/>
                    </a:cubicBezTo>
                    <a:cubicBezTo>
                      <a:pt x="210" y="181"/>
                      <a:pt x="210" y="205"/>
                      <a:pt x="210" y="205"/>
                    </a:cubicBezTo>
                    <a:cubicBezTo>
                      <a:pt x="210" y="206"/>
                      <a:pt x="210" y="206"/>
                      <a:pt x="210" y="206"/>
                    </a:cubicBezTo>
                    <a:cubicBezTo>
                      <a:pt x="202" y="204"/>
                      <a:pt x="202" y="204"/>
                      <a:pt x="202" y="204"/>
                    </a:cubicBezTo>
                    <a:cubicBezTo>
                      <a:pt x="202" y="204"/>
                      <a:pt x="202" y="204"/>
                      <a:pt x="202" y="204"/>
                    </a:cubicBezTo>
                    <a:cubicBezTo>
                      <a:pt x="202" y="204"/>
                      <a:pt x="202" y="204"/>
                      <a:pt x="202" y="204"/>
                    </a:cubicBezTo>
                    <a:cubicBezTo>
                      <a:pt x="185" y="197"/>
                      <a:pt x="166" y="190"/>
                      <a:pt x="149" y="183"/>
                    </a:cubicBezTo>
                    <a:cubicBezTo>
                      <a:pt x="133" y="176"/>
                      <a:pt x="120" y="171"/>
                      <a:pt x="117" y="169"/>
                    </a:cubicBezTo>
                    <a:cubicBezTo>
                      <a:pt x="114" y="167"/>
                      <a:pt x="110" y="163"/>
                      <a:pt x="105" y="156"/>
                    </a:cubicBezTo>
                    <a:cubicBezTo>
                      <a:pt x="91" y="138"/>
                      <a:pt x="70" y="105"/>
                      <a:pt x="70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64" y="96"/>
                      <a:pt x="65" y="84"/>
                      <a:pt x="65" y="84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65" y="84"/>
                      <a:pt x="65" y="84"/>
                      <a:pt x="65" y="84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48" y="41"/>
                      <a:pt x="44" y="39"/>
                      <a:pt x="40" y="36"/>
                    </a:cubicBezTo>
                    <a:cubicBezTo>
                      <a:pt x="36" y="34"/>
                      <a:pt x="32" y="31"/>
                      <a:pt x="31" y="31"/>
                    </a:cubicBezTo>
                    <a:cubicBezTo>
                      <a:pt x="29" y="30"/>
                      <a:pt x="27" y="28"/>
                      <a:pt x="26" y="26"/>
                    </a:cubicBezTo>
                    <a:cubicBezTo>
                      <a:pt x="24" y="24"/>
                      <a:pt x="22" y="21"/>
                      <a:pt x="22" y="20"/>
                    </a:cubicBezTo>
                    <a:cubicBezTo>
                      <a:pt x="20" y="17"/>
                      <a:pt x="17" y="16"/>
                      <a:pt x="16" y="16"/>
                    </a:cubicBezTo>
                    <a:cubicBezTo>
                      <a:pt x="14" y="15"/>
                      <a:pt x="6" y="13"/>
                      <a:pt x="3" y="12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3" y="0"/>
                      <a:pt x="8" y="0"/>
                      <a:pt x="11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22" y="1"/>
                      <a:pt x="25" y="1"/>
                    </a:cubicBezTo>
                    <a:cubicBezTo>
                      <a:pt x="28" y="1"/>
                      <a:pt x="31" y="2"/>
                      <a:pt x="33" y="2"/>
                    </a:cubicBezTo>
                    <a:cubicBezTo>
                      <a:pt x="36" y="2"/>
                      <a:pt x="39" y="3"/>
                      <a:pt x="43" y="5"/>
                    </a:cubicBezTo>
                    <a:cubicBezTo>
                      <a:pt x="46" y="7"/>
                      <a:pt x="48" y="9"/>
                      <a:pt x="52" y="14"/>
                    </a:cubicBezTo>
                    <a:cubicBezTo>
                      <a:pt x="54" y="16"/>
                      <a:pt x="56" y="20"/>
                      <a:pt x="57" y="23"/>
                    </a:cubicBezTo>
                    <a:cubicBezTo>
                      <a:pt x="57" y="24"/>
                      <a:pt x="58" y="26"/>
                      <a:pt x="58" y="27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60" y="3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81" y="55"/>
                      <a:pt x="87" y="63"/>
                    </a:cubicBezTo>
                    <a:cubicBezTo>
                      <a:pt x="96" y="74"/>
                      <a:pt x="109" y="90"/>
                      <a:pt x="120" y="105"/>
                    </a:cubicBezTo>
                    <a:cubicBezTo>
                      <a:pt x="132" y="120"/>
                      <a:pt x="142" y="132"/>
                      <a:pt x="145" y="135"/>
                    </a:cubicBezTo>
                    <a:cubicBezTo>
                      <a:pt x="147" y="137"/>
                      <a:pt x="155" y="141"/>
                      <a:pt x="165" y="146"/>
                    </a:cubicBezTo>
                    <a:cubicBezTo>
                      <a:pt x="175" y="150"/>
                      <a:pt x="187" y="155"/>
                      <a:pt x="199" y="159"/>
                    </a:cubicBezTo>
                    <a:cubicBezTo>
                      <a:pt x="199" y="160"/>
                      <a:pt x="199" y="160"/>
                      <a:pt x="199" y="16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4">
                <a:extLst>
                  <a:ext uri="{FF2B5EF4-FFF2-40B4-BE49-F238E27FC236}">
                    <a16:creationId xmlns:a16="http://schemas.microsoft.com/office/drawing/2014/main" xmlns="" id="{077C47AF-FB33-4DA2-A172-A7323B933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2" y="3984"/>
                <a:ext cx="112" cy="30"/>
              </a:xfrm>
              <a:custGeom>
                <a:avLst/>
                <a:gdLst>
                  <a:gd name="T0" fmla="*/ 19 w 19"/>
                  <a:gd name="T1" fmla="*/ 2 h 5"/>
                  <a:gd name="T2" fmla="*/ 12 w 19"/>
                  <a:gd name="T3" fmla="*/ 5 h 5"/>
                  <a:gd name="T4" fmla="*/ 0 w 19"/>
                  <a:gd name="T5" fmla="*/ 2 h 5"/>
                  <a:gd name="T6" fmla="*/ 19 w 19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19" y="2"/>
                    </a:moveTo>
                    <a:cubicBezTo>
                      <a:pt x="19" y="2"/>
                      <a:pt x="17" y="5"/>
                      <a:pt x="12" y="5"/>
                    </a:cubicBezTo>
                    <a:cubicBezTo>
                      <a:pt x="7" y="4"/>
                      <a:pt x="0" y="5"/>
                      <a:pt x="0" y="2"/>
                    </a:cubicBezTo>
                    <a:cubicBezTo>
                      <a:pt x="1" y="0"/>
                      <a:pt x="14" y="0"/>
                      <a:pt x="19" y="2"/>
                    </a:cubicBezTo>
                    <a:close/>
                  </a:path>
                </a:pathLst>
              </a:custGeom>
              <a:solidFill>
                <a:srgbClr val="92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">
                <a:extLst>
                  <a:ext uri="{FF2B5EF4-FFF2-40B4-BE49-F238E27FC236}">
                    <a16:creationId xmlns:a16="http://schemas.microsoft.com/office/drawing/2014/main" xmlns="" id="{9F86A068-8841-45E4-B7B5-2DDCDE257C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96" y="3978"/>
                <a:ext cx="124" cy="41"/>
              </a:xfrm>
              <a:custGeom>
                <a:avLst/>
                <a:gdLst>
                  <a:gd name="T0" fmla="*/ 20 w 21"/>
                  <a:gd name="T1" fmla="*/ 3 h 7"/>
                  <a:gd name="T2" fmla="*/ 21 w 21"/>
                  <a:gd name="T3" fmla="*/ 4 h 7"/>
                  <a:gd name="T4" fmla="*/ 13 w 21"/>
                  <a:gd name="T5" fmla="*/ 7 h 7"/>
                  <a:gd name="T6" fmla="*/ 9 w 21"/>
                  <a:gd name="T7" fmla="*/ 7 h 7"/>
                  <a:gd name="T8" fmla="*/ 3 w 21"/>
                  <a:gd name="T9" fmla="*/ 6 h 7"/>
                  <a:gd name="T10" fmla="*/ 1 w 21"/>
                  <a:gd name="T11" fmla="*/ 5 h 7"/>
                  <a:gd name="T12" fmla="*/ 0 w 21"/>
                  <a:gd name="T13" fmla="*/ 3 h 7"/>
                  <a:gd name="T14" fmla="*/ 0 w 21"/>
                  <a:gd name="T15" fmla="*/ 3 h 7"/>
                  <a:gd name="T16" fmla="*/ 2 w 21"/>
                  <a:gd name="T17" fmla="*/ 1 h 7"/>
                  <a:gd name="T18" fmla="*/ 11 w 21"/>
                  <a:gd name="T19" fmla="*/ 0 h 7"/>
                  <a:gd name="T20" fmla="*/ 20 w 21"/>
                  <a:gd name="T21" fmla="*/ 2 h 7"/>
                  <a:gd name="T22" fmla="*/ 21 w 21"/>
                  <a:gd name="T23" fmla="*/ 3 h 7"/>
                  <a:gd name="T24" fmla="*/ 21 w 21"/>
                  <a:gd name="T25" fmla="*/ 4 h 7"/>
                  <a:gd name="T26" fmla="*/ 20 w 21"/>
                  <a:gd name="T27" fmla="*/ 3 h 7"/>
                  <a:gd name="T28" fmla="*/ 19 w 21"/>
                  <a:gd name="T29" fmla="*/ 4 h 7"/>
                  <a:gd name="T30" fmla="*/ 11 w 21"/>
                  <a:gd name="T31" fmla="*/ 2 h 7"/>
                  <a:gd name="T32" fmla="*/ 5 w 21"/>
                  <a:gd name="T33" fmla="*/ 3 h 7"/>
                  <a:gd name="T34" fmla="*/ 3 w 21"/>
                  <a:gd name="T35" fmla="*/ 3 h 7"/>
                  <a:gd name="T36" fmla="*/ 2 w 21"/>
                  <a:gd name="T37" fmla="*/ 3 h 7"/>
                  <a:gd name="T38" fmla="*/ 2 w 21"/>
                  <a:gd name="T39" fmla="*/ 4 h 7"/>
                  <a:gd name="T40" fmla="*/ 2 w 21"/>
                  <a:gd name="T41" fmla="*/ 3 h 7"/>
                  <a:gd name="T42" fmla="*/ 2 w 21"/>
                  <a:gd name="T43" fmla="*/ 3 h 7"/>
                  <a:gd name="T44" fmla="*/ 2 w 21"/>
                  <a:gd name="T45" fmla="*/ 4 h 7"/>
                  <a:gd name="T46" fmla="*/ 2 w 21"/>
                  <a:gd name="T47" fmla="*/ 3 h 7"/>
                  <a:gd name="T48" fmla="*/ 2 w 21"/>
                  <a:gd name="T49" fmla="*/ 3 h 7"/>
                  <a:gd name="T50" fmla="*/ 2 w 21"/>
                  <a:gd name="T51" fmla="*/ 3 h 7"/>
                  <a:gd name="T52" fmla="*/ 2 w 21"/>
                  <a:gd name="T53" fmla="*/ 3 h 7"/>
                  <a:gd name="T54" fmla="*/ 2 w 21"/>
                  <a:gd name="T55" fmla="*/ 3 h 7"/>
                  <a:gd name="T56" fmla="*/ 2 w 21"/>
                  <a:gd name="T57" fmla="*/ 3 h 7"/>
                  <a:gd name="T58" fmla="*/ 2 w 21"/>
                  <a:gd name="T59" fmla="*/ 3 h 7"/>
                  <a:gd name="T60" fmla="*/ 2 w 21"/>
                  <a:gd name="T61" fmla="*/ 3 h 7"/>
                  <a:gd name="T62" fmla="*/ 3 w 21"/>
                  <a:gd name="T63" fmla="*/ 4 h 7"/>
                  <a:gd name="T64" fmla="*/ 9 w 21"/>
                  <a:gd name="T65" fmla="*/ 4 h 7"/>
                  <a:gd name="T66" fmla="*/ 13 w 21"/>
                  <a:gd name="T67" fmla="*/ 5 h 7"/>
                  <a:gd name="T68" fmla="*/ 18 w 21"/>
                  <a:gd name="T69" fmla="*/ 3 h 7"/>
                  <a:gd name="T70" fmla="*/ 19 w 21"/>
                  <a:gd name="T71" fmla="*/ 3 h 7"/>
                  <a:gd name="T72" fmla="*/ 19 w 21"/>
                  <a:gd name="T73" fmla="*/ 2 h 7"/>
                  <a:gd name="T74" fmla="*/ 19 w 21"/>
                  <a:gd name="T75" fmla="*/ 2 h 7"/>
                  <a:gd name="T76" fmla="*/ 20 w 21"/>
                  <a:gd name="T77" fmla="*/ 3 h 7"/>
                  <a:gd name="T78" fmla="*/ 19 w 21"/>
                  <a:gd name="T79" fmla="*/ 4 h 7"/>
                  <a:gd name="T80" fmla="*/ 20 w 21"/>
                  <a:gd name="T8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7">
                    <a:moveTo>
                      <a:pt x="20" y="3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18" y="7"/>
                      <a:pt x="13" y="7"/>
                    </a:cubicBezTo>
                    <a:cubicBezTo>
                      <a:pt x="12" y="7"/>
                      <a:pt x="10" y="7"/>
                      <a:pt x="9" y="7"/>
                    </a:cubicBezTo>
                    <a:cubicBezTo>
                      <a:pt x="7" y="7"/>
                      <a:pt x="5" y="6"/>
                      <a:pt x="3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2" y="1"/>
                    </a:cubicBezTo>
                    <a:cubicBezTo>
                      <a:pt x="4" y="0"/>
                      <a:pt x="7" y="0"/>
                      <a:pt x="11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4" y="2"/>
                      <a:pt x="11" y="2"/>
                    </a:cubicBezTo>
                    <a:cubicBezTo>
                      <a:pt x="9" y="2"/>
                      <a:pt x="6" y="2"/>
                      <a:pt x="5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6" y="4"/>
                      <a:pt x="9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5" y="5"/>
                      <a:pt x="17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0" y="3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">
                <a:extLst>
                  <a:ext uri="{FF2B5EF4-FFF2-40B4-BE49-F238E27FC236}">
                    <a16:creationId xmlns:a16="http://schemas.microsoft.com/office/drawing/2014/main" xmlns="" id="{377DC671-0423-412D-A631-9B9251C9CA5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45" y="6656"/>
                <a:ext cx="407" cy="277"/>
              </a:xfrm>
              <a:custGeom>
                <a:avLst/>
                <a:gdLst>
                  <a:gd name="T0" fmla="*/ 58 w 69"/>
                  <a:gd name="T1" fmla="*/ 47 h 47"/>
                  <a:gd name="T2" fmla="*/ 53 w 69"/>
                  <a:gd name="T3" fmla="*/ 28 h 47"/>
                  <a:gd name="T4" fmla="*/ 0 w 69"/>
                  <a:gd name="T5" fmla="*/ 0 h 47"/>
                  <a:gd name="T6" fmla="*/ 51 w 69"/>
                  <a:gd name="T7" fmla="*/ 20 h 47"/>
                  <a:gd name="T8" fmla="*/ 58 w 69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7">
                    <a:moveTo>
                      <a:pt x="58" y="47"/>
                    </a:move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9" y="32"/>
                      <a:pt x="0" y="0"/>
                    </a:cubicBezTo>
                    <a:cubicBezTo>
                      <a:pt x="0" y="0"/>
                      <a:pt x="28" y="24"/>
                      <a:pt x="51" y="20"/>
                    </a:cubicBezTo>
                    <a:cubicBezTo>
                      <a:pt x="51" y="20"/>
                      <a:pt x="69" y="26"/>
                      <a:pt x="58" y="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C1365831-9E50-419D-B5FC-F13CF3A2362F}"/>
              </a:ext>
            </a:extLst>
          </p:cNvPr>
          <p:cNvSpPr/>
          <p:nvPr/>
        </p:nvSpPr>
        <p:spPr>
          <a:xfrm>
            <a:off x="5600631" y="1062912"/>
            <a:ext cx="64436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loStarbucks" panose="02000603000000000000" pitchFamily="2" charset="0"/>
                <a:ea typeface="HelloStarbucks" panose="02000603000000000000" pitchFamily="2" charset="0"/>
              </a:rPr>
              <a:t>CÉLULA EUCARIOTA:</a:t>
            </a:r>
          </a:p>
          <a:p>
            <a:pPr algn="ctr"/>
            <a:r>
              <a:rPr lang="es-E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loStarbucks" panose="02000603000000000000" pitchFamily="2" charset="0"/>
                <a:ea typeface="HelloStarbucks" panose="02000603000000000000" pitchFamily="2" charset="0"/>
              </a:rPr>
              <a:t>ENVOLTURA Y MEMBRANA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loStarbucks" panose="02000603000000000000" pitchFamily="2" charset="0"/>
              <a:ea typeface="HelloStarbucks" panose="02000603000000000000" pitchFamily="2" charset="0"/>
            </a:endParaRPr>
          </a:p>
        </p:txBody>
      </p:sp>
      <p:sp>
        <p:nvSpPr>
          <p:cNvPr id="129" name="Marcador de contenido 6">
            <a:extLst>
              <a:ext uri="{FF2B5EF4-FFF2-40B4-BE49-F238E27FC236}">
                <a16:creationId xmlns:a16="http://schemas.microsoft.com/office/drawing/2014/main" xmlns="" id="{9A777659-8D6A-48E0-8847-D532BDD13E54}"/>
              </a:ext>
            </a:extLst>
          </p:cNvPr>
          <p:cNvSpPr txBox="1">
            <a:spLocks/>
          </p:cNvSpPr>
          <p:nvPr/>
        </p:nvSpPr>
        <p:spPr>
          <a:xfrm>
            <a:off x="9648615" y="3209961"/>
            <a:ext cx="2266957" cy="432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400" b="1" dirty="0"/>
              <a:t>Docentes: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b="1" dirty="0"/>
              <a:t>Pilar Alarcón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b="1" dirty="0"/>
              <a:t>Armando Arévalo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b="1" dirty="0"/>
              <a:t>Ernesto Tadeo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b="1" dirty="0" err="1"/>
              <a:t>Dotilia</a:t>
            </a:r>
            <a:r>
              <a:rPr lang="es-ES_tradnl" sz="2000" b="1" dirty="0"/>
              <a:t> Tinco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2400" b="1" dirty="0"/>
          </a:p>
        </p:txBody>
      </p:sp>
      <p:pic>
        <p:nvPicPr>
          <p:cNvPr id="125" name="Picture 4" descr="Definición de Célula vegetal » Concepto en Definición AB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2" y="2502352"/>
            <a:ext cx="2788130" cy="272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6" descr="Cerrar diagrama de celula animal 414838 - Descargar Vectores Gratis,  Illustrator Graficos, Plantillas Diseñ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6" y="424128"/>
            <a:ext cx="2673239" cy="27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93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44562" y="939883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90044" y="204835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1. Cubiertas celulares</a:t>
            </a:r>
            <a:endParaRPr lang="es-E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276441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1. Cubiertas celulares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Resultado de imagen para versu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22" y="1724636"/>
            <a:ext cx="3431309" cy="47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075461" y="1561714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Glucocálix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699264" y="1608228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Pared Celular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75461" y="2601452"/>
            <a:ext cx="40688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E</a:t>
            </a:r>
            <a:r>
              <a:rPr lang="es-PE" sz="2000" dirty="0" smtClean="0"/>
              <a:t>n la célula animal</a:t>
            </a:r>
          </a:p>
          <a:p>
            <a:endParaRPr lang="es-PE" sz="2000" dirty="0" smtClean="0"/>
          </a:p>
          <a:p>
            <a:r>
              <a:rPr lang="es-PE" sz="2000" dirty="0" smtClean="0"/>
              <a:t>Formado por azucares</a:t>
            </a:r>
          </a:p>
          <a:p>
            <a:endParaRPr lang="es-PE" sz="2000" dirty="0" smtClean="0"/>
          </a:p>
          <a:p>
            <a:r>
              <a:rPr lang="es-PE" sz="2000" dirty="0" smtClean="0"/>
              <a:t>Función: reconocimiento celular</a:t>
            </a:r>
            <a:endParaRPr lang="es-PE" sz="2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222425" y="2629835"/>
            <a:ext cx="3721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 célula vegetal</a:t>
            </a:r>
          </a:p>
          <a:p>
            <a:endParaRPr lang="es-PE" dirty="0" smtClean="0"/>
          </a:p>
          <a:p>
            <a:r>
              <a:rPr lang="es-PE" dirty="0" smtClean="0"/>
              <a:t>Formado por:</a:t>
            </a:r>
          </a:p>
          <a:p>
            <a:r>
              <a:rPr lang="es-PE" b="1" dirty="0" smtClean="0"/>
              <a:t>celulosa</a:t>
            </a:r>
            <a:r>
              <a:rPr lang="es-PE" dirty="0" smtClean="0"/>
              <a:t> en plantas </a:t>
            </a:r>
          </a:p>
          <a:p>
            <a:r>
              <a:rPr lang="es-PE" b="1" dirty="0" smtClean="0"/>
              <a:t>quitina</a:t>
            </a:r>
            <a:r>
              <a:rPr lang="es-PE" dirty="0" smtClean="0"/>
              <a:t> en hongos</a:t>
            </a:r>
          </a:p>
          <a:p>
            <a:endParaRPr lang="es-PE" dirty="0" smtClean="0"/>
          </a:p>
          <a:p>
            <a:r>
              <a:rPr lang="es-PE" dirty="0" smtClean="0"/>
              <a:t>Función: proteger a la celular</a:t>
            </a:r>
            <a:endParaRPr lang="es-PE" dirty="0"/>
          </a:p>
        </p:txBody>
      </p:sp>
      <p:pic>
        <p:nvPicPr>
          <p:cNvPr id="12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368974" y="2629835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368973" y="3257135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368973" y="3865387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7445088" y="2629835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7445087" y="3257135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7445087" y="4288550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efinición de Célula vegetal » Concepto en Definición AB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8" y="4711713"/>
            <a:ext cx="1809200" cy="184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ula Virtual de Biologí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5" y="4661160"/>
            <a:ext cx="3682453" cy="170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82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embrana celular">
            <a:extLst>
              <a:ext uri="{FF2B5EF4-FFF2-40B4-BE49-F238E27FC236}">
                <a16:creationId xmlns:a16="http://schemas.microsoft.com/office/drawing/2014/main" xmlns="" id="{5836CCEE-0537-4B79-BCD7-985008295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CD9"/>
              </a:clrFrom>
              <a:clrTo>
                <a:srgbClr val="FFFCD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043" b="2291"/>
          <a:stretch/>
        </p:blipFill>
        <p:spPr bwMode="auto">
          <a:xfrm>
            <a:off x="576775" y="3394174"/>
            <a:ext cx="6095289" cy="322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7 CuadroTexto"/>
          <p:cNvSpPr txBox="1"/>
          <p:nvPr/>
        </p:nvSpPr>
        <p:spPr>
          <a:xfrm>
            <a:off x="533556" y="1788741"/>
            <a:ext cx="3776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</a:t>
            </a:r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</a:t>
            </a:r>
          </a:p>
          <a:p>
            <a:pPr algn="ctr"/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MOSAICO FLUIDO</a:t>
            </a:r>
            <a:r>
              <a:rPr lang="es-P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6" name="7 CuadroTexto"/>
          <p:cNvSpPr txBox="1"/>
          <p:nvPr/>
        </p:nvSpPr>
        <p:spPr>
          <a:xfrm>
            <a:off x="5738981" y="178011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/>
              <a:t>Explica las características, la composición y </a:t>
            </a:r>
          </a:p>
          <a:p>
            <a:pPr algn="just"/>
            <a:r>
              <a:rPr lang="es-PE" sz="2000" dirty="0"/>
              <a:t>propiedades de la membrana celular.</a:t>
            </a:r>
          </a:p>
        </p:txBody>
      </p:sp>
      <p:sp>
        <p:nvSpPr>
          <p:cNvPr id="7" name="5 Flecha derecha"/>
          <p:cNvSpPr/>
          <p:nvPr/>
        </p:nvSpPr>
        <p:spPr>
          <a:xfrm>
            <a:off x="4664631" y="1929193"/>
            <a:ext cx="720080" cy="426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900602" y="273716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Propuesto por: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Singer y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Nicholson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(1972)</a:t>
            </a:r>
            <a:endParaRPr lang="es-PE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5595222" y="2592219"/>
            <a:ext cx="59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Composición: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capa de fosfolípidos y proteínas</a:t>
            </a:r>
            <a:endParaRPr lang="es-PE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8149464" y="4004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Función: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Transporte celular</a:t>
            </a:r>
            <a:endParaRPr lang="es-P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4989135" y="3095320"/>
            <a:ext cx="59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Propiedades: 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Selectiva y semipermeable</a:t>
            </a:r>
            <a:endParaRPr lang="es-PE" sz="16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53 Rectángulo redondeado">
            <a:extLst>
              <a:ext uri="{FF2B5EF4-FFF2-40B4-BE49-F238E27FC236}">
                <a16:creationId xmlns:a16="http://schemas.microsoft.com/office/drawing/2014/main" xmlns="" id="{912D31CE-8179-4256-BBEE-7B0FA1884565}"/>
              </a:ext>
            </a:extLst>
          </p:cNvPr>
          <p:cNvSpPr/>
          <p:nvPr/>
        </p:nvSpPr>
        <p:spPr>
          <a:xfrm>
            <a:off x="5942607" y="3730930"/>
            <a:ext cx="2309183" cy="396044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Glucocálix</a:t>
            </a:r>
          </a:p>
        </p:txBody>
      </p:sp>
      <p:sp>
        <p:nvSpPr>
          <p:cNvPr id="13" name="53 Rectángulo redondeado">
            <a:extLst>
              <a:ext uri="{FF2B5EF4-FFF2-40B4-BE49-F238E27FC236}">
                <a16:creationId xmlns:a16="http://schemas.microsoft.com/office/drawing/2014/main" xmlns="" id="{912D31CE-8179-4256-BBEE-7B0FA1884565}"/>
              </a:ext>
            </a:extLst>
          </p:cNvPr>
          <p:cNvSpPr/>
          <p:nvPr/>
        </p:nvSpPr>
        <p:spPr>
          <a:xfrm>
            <a:off x="6117365" y="4438448"/>
            <a:ext cx="2309181" cy="396044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Fosfolípidos</a:t>
            </a:r>
          </a:p>
        </p:txBody>
      </p:sp>
      <p:sp>
        <p:nvSpPr>
          <p:cNvPr id="14" name="53 Rectángulo redondeado">
            <a:extLst>
              <a:ext uri="{FF2B5EF4-FFF2-40B4-BE49-F238E27FC236}">
                <a16:creationId xmlns:a16="http://schemas.microsoft.com/office/drawing/2014/main" xmlns="" id="{912D31CE-8179-4256-BBEE-7B0FA1884565}"/>
              </a:ext>
            </a:extLst>
          </p:cNvPr>
          <p:cNvSpPr/>
          <p:nvPr/>
        </p:nvSpPr>
        <p:spPr>
          <a:xfrm>
            <a:off x="6240015" y="5236322"/>
            <a:ext cx="2186531" cy="396044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Proteínas</a:t>
            </a:r>
          </a:p>
        </p:txBody>
      </p:sp>
      <p:sp>
        <p:nvSpPr>
          <p:cNvPr id="15" name="53 Rectángulo redondeado">
            <a:extLst>
              <a:ext uri="{FF2B5EF4-FFF2-40B4-BE49-F238E27FC236}">
                <a16:creationId xmlns:a16="http://schemas.microsoft.com/office/drawing/2014/main" xmlns="" id="{912D31CE-8179-4256-BBEE-7B0FA1884565}"/>
              </a:ext>
            </a:extLst>
          </p:cNvPr>
          <p:cNvSpPr/>
          <p:nvPr/>
        </p:nvSpPr>
        <p:spPr>
          <a:xfrm>
            <a:off x="4449210" y="5919276"/>
            <a:ext cx="2222854" cy="396044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>
                <a:solidFill>
                  <a:schemeClr val="tx1"/>
                </a:solidFill>
              </a:rPr>
              <a:t>Colesterol</a:t>
            </a:r>
            <a:endParaRPr lang="es-PE" sz="1400" b="1" dirty="0">
              <a:solidFill>
                <a:schemeClr val="tx1"/>
              </a:solidFill>
            </a:endParaRPr>
          </a:p>
        </p:txBody>
      </p:sp>
      <p:pic>
        <p:nvPicPr>
          <p:cNvPr id="28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44562" y="966009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/>
          <p:cNvSpPr/>
          <p:nvPr/>
        </p:nvSpPr>
        <p:spPr>
          <a:xfrm>
            <a:off x="2804448" y="232609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2. Membrana Celular</a:t>
            </a:r>
            <a:endParaRPr lang="es-E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2790044" y="302441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2. Membrana Celular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8" descr="http://www.ibiblio.org/virtualcell/textbook/chapter3/movies/pro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680" y="4563838"/>
            <a:ext cx="2749999" cy="170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s://lh6.googleusercontent.com/-AiOEGchicF0/TX0cOiTWbxI/AAAAAAAAADw/D09Ffx9CS1k/s1600/cholesterol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2" t="6863" r="7506" b="51939"/>
          <a:stretch/>
        </p:blipFill>
        <p:spPr bwMode="auto">
          <a:xfrm>
            <a:off x="10741480" y="3041571"/>
            <a:ext cx="342944" cy="84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32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tablet animad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1" y="2125981"/>
            <a:ext cx="7566296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7878027" y="2521131"/>
            <a:ext cx="3252792" cy="3983740"/>
            <a:chOff x="448685" y="2521131"/>
            <a:chExt cx="3252792" cy="3983740"/>
          </a:xfrm>
        </p:grpSpPr>
        <p:sp>
          <p:nvSpPr>
            <p:cNvPr id="4" name="Elipse 3"/>
            <p:cNvSpPr/>
            <p:nvPr/>
          </p:nvSpPr>
          <p:spPr>
            <a:xfrm>
              <a:off x="448685" y="6269739"/>
              <a:ext cx="3252791" cy="235132"/>
            </a:xfrm>
            <a:prstGeom prst="ellips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38" y="2521131"/>
              <a:ext cx="3166039" cy="3983739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BDC77978-EF4A-424A-AE26-FEB52E45B42D}"/>
              </a:ext>
            </a:extLst>
          </p:cNvPr>
          <p:cNvGrpSpPr/>
          <p:nvPr/>
        </p:nvGrpSpPr>
        <p:grpSpPr>
          <a:xfrm>
            <a:off x="337857" y="385200"/>
            <a:ext cx="4338645" cy="432000"/>
            <a:chOff x="394957" y="360000"/>
            <a:chExt cx="3241948" cy="30956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D0695D8E-80C8-40DF-A1CD-F7A34CB6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57" y="360000"/>
              <a:ext cx="147638" cy="309563"/>
            </a:xfrm>
            <a:prstGeom prst="rect">
              <a:avLst/>
            </a:prstGeom>
            <a:solidFill>
              <a:srgbClr val="E85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F8F67722-4FF0-4C93-B3D6-56F2084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95" y="360000"/>
              <a:ext cx="146050" cy="309563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8719B9B3-7376-4795-A163-D6366574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05" y="367938"/>
              <a:ext cx="2880000" cy="290513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s-MX" sz="3200" dirty="0" smtClean="0">
                  <a:solidFill>
                    <a:srgbClr val="E95B43"/>
                  </a:solidFill>
                  <a:latin typeface="Geogrotesque Bd" panose="02000000000000000000" pitchFamily="50" charset="0"/>
                </a:rPr>
                <a:t>Practiquemos</a:t>
              </a:r>
              <a:endParaRPr lang="en-US" sz="3200" dirty="0"/>
            </a:p>
          </p:txBody>
        </p:sp>
      </p:grpSp>
      <p:sp>
        <p:nvSpPr>
          <p:cNvPr id="10" name="Rectángulo 9"/>
          <p:cNvSpPr/>
          <p:nvPr/>
        </p:nvSpPr>
        <p:spPr>
          <a:xfrm>
            <a:off x="667159" y="1140132"/>
            <a:ext cx="44935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atin typeface="Cheri Liney" panose="00000400000000000000" pitchFamily="2" charset="0"/>
              </a:rPr>
              <a:t>Para terminar…</a:t>
            </a:r>
            <a:endParaRPr lang="es-ES" sz="4000" dirty="0">
              <a:latin typeface="Cheri Liney" panose="00000400000000000000" pitchFamily="2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609350" y="3389793"/>
            <a:ext cx="42080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atin typeface="Cheri Liney" panose="00000400000000000000" pitchFamily="2" charset="0"/>
              </a:rPr>
              <a:t>Respondamos las preguntas</a:t>
            </a:r>
            <a:endParaRPr lang="es-ES" sz="4000" dirty="0">
              <a:latin typeface="Cheri Line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767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A9C42AB-2B95-4351-B84A-9E407F836339}"/>
              </a:ext>
            </a:extLst>
          </p:cNvPr>
          <p:cNvSpPr/>
          <p:nvPr/>
        </p:nvSpPr>
        <p:spPr>
          <a:xfrm>
            <a:off x="1008899" y="1818455"/>
            <a:ext cx="2004205" cy="2969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BDC77978-EF4A-424A-AE26-FEB52E45B42D}"/>
              </a:ext>
            </a:extLst>
          </p:cNvPr>
          <p:cNvGrpSpPr/>
          <p:nvPr/>
        </p:nvGrpSpPr>
        <p:grpSpPr>
          <a:xfrm>
            <a:off x="337858" y="385200"/>
            <a:ext cx="3241948" cy="432000"/>
            <a:chOff x="394957" y="360000"/>
            <a:chExt cx="3241948" cy="3095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0695D8E-80C8-40DF-A1CD-F7A34CB6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57" y="360000"/>
              <a:ext cx="147638" cy="309563"/>
            </a:xfrm>
            <a:prstGeom prst="rect">
              <a:avLst/>
            </a:prstGeom>
            <a:solidFill>
              <a:srgbClr val="E85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F8F67722-4FF0-4C93-B3D6-56F2084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95" y="360000"/>
              <a:ext cx="146050" cy="309563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719B9B3-7376-4795-A163-D6366574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05" y="367938"/>
              <a:ext cx="2880000" cy="290513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s-MX" sz="3200" dirty="0">
                  <a:solidFill>
                    <a:srgbClr val="E95B43"/>
                  </a:solidFill>
                  <a:latin typeface="Geogrotesque Bd" panose="02000000000000000000" pitchFamily="50" charset="0"/>
                </a:rPr>
                <a:t>Practiquemos</a:t>
              </a:r>
              <a:endParaRPr lang="en-US" sz="3200" dirty="0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656945" y="1256100"/>
            <a:ext cx="95059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En </a:t>
            </a:r>
            <a:r>
              <a:rPr lang="es-ES" dirty="0"/>
              <a:t>1972, proponen el modelo de membrana del “mosaico fluido”. </a:t>
            </a: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lphaUcParenR"/>
            </a:pPr>
            <a:r>
              <a:rPr lang="es-ES" dirty="0" smtClean="0"/>
              <a:t>Singer </a:t>
            </a:r>
            <a:r>
              <a:rPr lang="es-ES" dirty="0"/>
              <a:t>y </a:t>
            </a:r>
            <a:r>
              <a:rPr lang="es-ES" dirty="0" err="1"/>
              <a:t>Nicolson</a:t>
            </a:r>
            <a:r>
              <a:rPr lang="es-ES" dirty="0"/>
              <a:t> </a:t>
            </a:r>
            <a:endParaRPr lang="es-ES" dirty="0" smtClean="0"/>
          </a:p>
          <a:p>
            <a:pPr marL="342900" indent="-342900">
              <a:buAutoNum type="alphaUcParenR"/>
            </a:pPr>
            <a:r>
              <a:rPr lang="es-ES" dirty="0" smtClean="0"/>
              <a:t>Oparin </a:t>
            </a:r>
            <a:r>
              <a:rPr lang="es-ES" dirty="0"/>
              <a:t>y </a:t>
            </a:r>
            <a:r>
              <a:rPr lang="es-ES" dirty="0" err="1"/>
              <a:t>Aldane</a:t>
            </a:r>
            <a:r>
              <a:rPr lang="es-ES" dirty="0"/>
              <a:t> </a:t>
            </a:r>
            <a:endParaRPr lang="es-ES" dirty="0" smtClean="0"/>
          </a:p>
          <a:p>
            <a:pPr marL="342900" indent="-342900">
              <a:buAutoNum type="alphaUcParenR"/>
            </a:pPr>
            <a:r>
              <a:rPr lang="es-ES" dirty="0" smtClean="0"/>
              <a:t>Hooke </a:t>
            </a:r>
            <a:r>
              <a:rPr lang="es-ES" dirty="0"/>
              <a:t>y </a:t>
            </a:r>
            <a:r>
              <a:rPr lang="es-ES" dirty="0" err="1"/>
              <a:t>Aldane</a:t>
            </a:r>
            <a:r>
              <a:rPr lang="es-ES" dirty="0"/>
              <a:t> </a:t>
            </a:r>
            <a:endParaRPr lang="es-ES" dirty="0" smtClean="0"/>
          </a:p>
          <a:p>
            <a:pPr marL="342900" indent="-342900">
              <a:buAutoNum type="alphaUcParenR"/>
            </a:pPr>
            <a:r>
              <a:rPr lang="es-ES" dirty="0" smtClean="0"/>
              <a:t>Hooke </a:t>
            </a:r>
            <a:r>
              <a:rPr lang="es-ES" dirty="0"/>
              <a:t>y Singer </a:t>
            </a:r>
            <a:endParaRPr lang="es-ES" dirty="0" smtClean="0"/>
          </a:p>
          <a:p>
            <a:pPr marL="342900" indent="-342900">
              <a:buAutoNum type="alphaUcParenR"/>
            </a:pPr>
            <a:r>
              <a:rPr lang="es-ES" dirty="0" smtClean="0"/>
              <a:t>Watson </a:t>
            </a:r>
            <a:r>
              <a:rPr lang="es-ES" dirty="0"/>
              <a:t>y Crick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4249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E47C1C3-E496-4272-9C62-BD4EAA545BFC}"/>
              </a:ext>
            </a:extLst>
          </p:cNvPr>
          <p:cNvSpPr/>
          <p:nvPr/>
        </p:nvSpPr>
        <p:spPr>
          <a:xfrm>
            <a:off x="699806" y="2583519"/>
            <a:ext cx="1834388" cy="3176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BDC77978-EF4A-424A-AE26-FEB52E45B42D}"/>
              </a:ext>
            </a:extLst>
          </p:cNvPr>
          <p:cNvGrpSpPr/>
          <p:nvPr/>
        </p:nvGrpSpPr>
        <p:grpSpPr>
          <a:xfrm>
            <a:off x="337858" y="385200"/>
            <a:ext cx="3241948" cy="432000"/>
            <a:chOff x="394957" y="360000"/>
            <a:chExt cx="3241948" cy="30956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D0695D8E-80C8-40DF-A1CD-F7A34CB6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57" y="360000"/>
              <a:ext cx="147638" cy="309563"/>
            </a:xfrm>
            <a:prstGeom prst="rect">
              <a:avLst/>
            </a:prstGeom>
            <a:solidFill>
              <a:srgbClr val="E85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xmlns="" id="{F8F67722-4FF0-4C93-B3D6-56F2084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95" y="360000"/>
              <a:ext cx="146050" cy="309563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8719B9B3-7376-4795-A163-D6366574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05" y="367938"/>
              <a:ext cx="2880000" cy="290513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s-MX" sz="3200" dirty="0">
                  <a:solidFill>
                    <a:srgbClr val="E95B43"/>
                  </a:solidFill>
                  <a:latin typeface="Geogrotesque Bd" panose="02000000000000000000" pitchFamily="50" charset="0"/>
                </a:rPr>
                <a:t>Practiquemos</a:t>
              </a:r>
              <a:endParaRPr lang="en-US" sz="3200" dirty="0"/>
            </a:p>
          </p:txBody>
        </p:sp>
      </p:grpSp>
      <p:sp>
        <p:nvSpPr>
          <p:cNvPr id="3" name="Rectángulo 2"/>
          <p:cNvSpPr/>
          <p:nvPr/>
        </p:nvSpPr>
        <p:spPr>
          <a:xfrm>
            <a:off x="656946" y="1164660"/>
            <a:ext cx="970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/>
              <a:t>Estructuras que </a:t>
            </a:r>
            <a:r>
              <a:rPr lang="es-ES" dirty="0" smtClean="0"/>
              <a:t>protege a las </a:t>
            </a:r>
            <a:r>
              <a:rPr lang="es-ES" dirty="0"/>
              <a:t>células </a:t>
            </a:r>
            <a:r>
              <a:rPr lang="es-ES" dirty="0" smtClean="0"/>
              <a:t>vegetales y les da su forma, además de estar formada por celulosa. </a:t>
            </a:r>
          </a:p>
          <a:p>
            <a:endParaRPr lang="es-ES" dirty="0"/>
          </a:p>
          <a:p>
            <a:pPr marL="342900" indent="-342900">
              <a:buAutoNum type="alphaUcParenR"/>
            </a:pPr>
            <a:r>
              <a:rPr lang="es-ES" dirty="0" err="1" smtClean="0"/>
              <a:t>Plastidios</a:t>
            </a:r>
            <a:r>
              <a:rPr lang="es-ES" dirty="0" smtClean="0"/>
              <a:t> </a:t>
            </a:r>
          </a:p>
          <a:p>
            <a:pPr marL="342900" indent="-342900">
              <a:buAutoNum type="alphaUcParenR"/>
            </a:pPr>
            <a:r>
              <a:rPr lang="es-ES" dirty="0" err="1" smtClean="0"/>
              <a:t>Nucleólos</a:t>
            </a:r>
            <a:r>
              <a:rPr lang="es-ES" dirty="0" smtClean="0"/>
              <a:t> </a:t>
            </a:r>
          </a:p>
          <a:p>
            <a:pPr marL="342900" indent="-342900">
              <a:buAutoNum type="alphaUcParenR"/>
            </a:pPr>
            <a:r>
              <a:rPr lang="es-ES" dirty="0" smtClean="0"/>
              <a:t>Pared celular </a:t>
            </a:r>
          </a:p>
          <a:p>
            <a:pPr marL="342900" indent="-342900">
              <a:buAutoNum type="alphaUcParenR"/>
            </a:pPr>
            <a:r>
              <a:rPr lang="es-ES" dirty="0" smtClean="0"/>
              <a:t>Ribosomas </a:t>
            </a:r>
          </a:p>
          <a:p>
            <a:pPr marL="342900" indent="-342900">
              <a:buAutoNum type="alphaUcParenR"/>
            </a:pPr>
            <a:r>
              <a:rPr lang="es-ES" dirty="0" smtClean="0"/>
              <a:t>Vacuolas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2219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FE47C1C3-E496-4272-9C62-BD4EAA545BFC}"/>
              </a:ext>
            </a:extLst>
          </p:cNvPr>
          <p:cNvSpPr/>
          <p:nvPr/>
        </p:nvSpPr>
        <p:spPr>
          <a:xfrm>
            <a:off x="656946" y="4122360"/>
            <a:ext cx="1067351" cy="3176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BDC77978-EF4A-424A-AE26-FEB52E45B42D}"/>
              </a:ext>
            </a:extLst>
          </p:cNvPr>
          <p:cNvGrpSpPr/>
          <p:nvPr/>
        </p:nvGrpSpPr>
        <p:grpSpPr>
          <a:xfrm>
            <a:off x="337858" y="385200"/>
            <a:ext cx="3241948" cy="432000"/>
            <a:chOff x="394957" y="360000"/>
            <a:chExt cx="3241948" cy="309563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xmlns="" id="{D0695D8E-80C8-40DF-A1CD-F7A34CB6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57" y="360000"/>
              <a:ext cx="147638" cy="309563"/>
            </a:xfrm>
            <a:prstGeom prst="rect">
              <a:avLst/>
            </a:prstGeom>
            <a:solidFill>
              <a:srgbClr val="E85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F8F67722-4FF0-4C93-B3D6-56F2084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95" y="360000"/>
              <a:ext cx="146050" cy="309563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xmlns="" id="{8719B9B3-7376-4795-A163-D6366574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05" y="367938"/>
              <a:ext cx="2880000" cy="290513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s-MX" sz="3200" dirty="0">
                  <a:solidFill>
                    <a:srgbClr val="E95B43"/>
                  </a:solidFill>
                  <a:latin typeface="Geogrotesque Bd" panose="02000000000000000000" pitchFamily="50" charset="0"/>
                </a:rPr>
                <a:t>Practiquemos</a:t>
              </a:r>
              <a:endParaRPr lang="en-US" sz="3200" dirty="0"/>
            </a:p>
          </p:txBody>
        </p:sp>
      </p:grpSp>
      <p:sp>
        <p:nvSpPr>
          <p:cNvPr id="8" name="Rectángulo 7"/>
          <p:cNvSpPr/>
          <p:nvPr/>
        </p:nvSpPr>
        <p:spPr>
          <a:xfrm>
            <a:off x="583921" y="1086268"/>
            <a:ext cx="105507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3. Con </a:t>
            </a:r>
            <a:r>
              <a:rPr lang="es-ES" dirty="0"/>
              <a:t>respecto al modelo de membrana del “Mosaico Fluido”, marque verdadero (V) o falso (F) y señale la respuesta correcta.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( </a:t>
            </a:r>
            <a:r>
              <a:rPr lang="es-ES" dirty="0"/>
              <a:t>) </a:t>
            </a:r>
            <a:r>
              <a:rPr lang="es-ES" dirty="0" smtClean="0"/>
              <a:t>Es propuesto por Robert Hooke.</a:t>
            </a:r>
          </a:p>
          <a:p>
            <a:r>
              <a:rPr lang="es-ES" dirty="0" smtClean="0"/>
              <a:t>( </a:t>
            </a:r>
            <a:r>
              <a:rPr lang="es-ES" dirty="0"/>
              <a:t>) </a:t>
            </a:r>
            <a:r>
              <a:rPr lang="es-ES" dirty="0" smtClean="0"/>
              <a:t>Está conformado por lípidos y proteínas.</a:t>
            </a:r>
          </a:p>
          <a:p>
            <a:r>
              <a:rPr lang="es-ES" dirty="0" smtClean="0"/>
              <a:t>( ) En una célula vegetal por encima se encuentra el </a:t>
            </a:r>
            <a:r>
              <a:rPr lang="es-ES" dirty="0" err="1" smtClean="0"/>
              <a:t>glucocálix</a:t>
            </a:r>
            <a:endParaRPr lang="es-ES" dirty="0" smtClean="0"/>
          </a:p>
          <a:p>
            <a:r>
              <a:rPr lang="es-ES" dirty="0" smtClean="0"/>
              <a:t>( ) Permite el ingreso y la salida de sustancias de la célula </a:t>
            </a:r>
            <a:endParaRPr lang="es-ES" dirty="0"/>
          </a:p>
          <a:p>
            <a:endParaRPr lang="es-ES" dirty="0"/>
          </a:p>
          <a:p>
            <a:pPr marL="342900" indent="-342900">
              <a:buAutoNum type="alphaUcParenR"/>
            </a:pPr>
            <a:r>
              <a:rPr lang="es-ES" dirty="0" smtClean="0"/>
              <a:t>VVFF </a:t>
            </a:r>
          </a:p>
          <a:p>
            <a:pPr marL="342900" indent="-342900">
              <a:buAutoNum type="alphaUcParenR"/>
            </a:pPr>
            <a:r>
              <a:rPr lang="es-ES" dirty="0"/>
              <a:t>F</a:t>
            </a:r>
            <a:r>
              <a:rPr lang="es-ES" dirty="0" smtClean="0"/>
              <a:t>FFF </a:t>
            </a:r>
          </a:p>
          <a:p>
            <a:pPr marL="342900" indent="-342900">
              <a:buAutoNum type="alphaUcParenR"/>
            </a:pPr>
            <a:r>
              <a:rPr lang="es-ES" dirty="0" smtClean="0"/>
              <a:t>VFVF </a:t>
            </a:r>
          </a:p>
          <a:p>
            <a:pPr marL="342900" indent="-342900">
              <a:buAutoNum type="alphaUcParenR"/>
            </a:pPr>
            <a:r>
              <a:rPr lang="es-ES" dirty="0" smtClean="0"/>
              <a:t>FVFV </a:t>
            </a:r>
          </a:p>
          <a:p>
            <a:pPr marL="342900" indent="-342900">
              <a:buAutoNum type="alphaUcParenR"/>
            </a:pPr>
            <a:r>
              <a:rPr lang="es-ES" dirty="0" smtClean="0"/>
              <a:t>VVFV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932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907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335" y="1140177"/>
            <a:ext cx="2330372" cy="12192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8477" t="7393" r="10317" b="6127"/>
          <a:stretch/>
        </p:blipFill>
        <p:spPr>
          <a:xfrm>
            <a:off x="0" y="0"/>
            <a:ext cx="6697014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3" y="2871989"/>
            <a:ext cx="5489017" cy="35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6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tablet animad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7" y="2126022"/>
            <a:ext cx="7566296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7878027" y="2521131"/>
            <a:ext cx="3252792" cy="3983740"/>
            <a:chOff x="448685" y="2521131"/>
            <a:chExt cx="3252792" cy="3983740"/>
          </a:xfrm>
        </p:grpSpPr>
        <p:sp>
          <p:nvSpPr>
            <p:cNvPr id="3" name="Elipse 2"/>
            <p:cNvSpPr/>
            <p:nvPr/>
          </p:nvSpPr>
          <p:spPr>
            <a:xfrm>
              <a:off x="448685" y="6269739"/>
              <a:ext cx="3252791" cy="235132"/>
            </a:xfrm>
            <a:prstGeom prst="ellips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438" y="2521131"/>
              <a:ext cx="3166039" cy="3983739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BDC77978-EF4A-424A-AE26-FEB52E45B42D}"/>
              </a:ext>
            </a:extLst>
          </p:cNvPr>
          <p:cNvGrpSpPr/>
          <p:nvPr/>
        </p:nvGrpSpPr>
        <p:grpSpPr>
          <a:xfrm>
            <a:off x="337857" y="385200"/>
            <a:ext cx="4338645" cy="432000"/>
            <a:chOff x="394957" y="360000"/>
            <a:chExt cx="3241948" cy="309563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D0695D8E-80C8-40DF-A1CD-F7A34CB6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57" y="360000"/>
              <a:ext cx="147638" cy="309563"/>
            </a:xfrm>
            <a:prstGeom prst="rect">
              <a:avLst/>
            </a:prstGeom>
            <a:solidFill>
              <a:srgbClr val="E85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F8F67722-4FF0-4C93-B3D6-56F2084C9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95" y="360000"/>
              <a:ext cx="146050" cy="309563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8719B9B3-7376-4795-A163-D6366574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05" y="367938"/>
              <a:ext cx="2880000" cy="290513"/>
            </a:xfrm>
            <a:prstGeom prst="rect">
              <a:avLst/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s-MX" sz="3200" dirty="0" smtClean="0">
                  <a:solidFill>
                    <a:srgbClr val="E95B43"/>
                  </a:solidFill>
                  <a:latin typeface="Geogrotesque Bd" panose="02000000000000000000" pitchFamily="50" charset="0"/>
                </a:rPr>
                <a:t>Antes de Empezar</a:t>
              </a:r>
              <a:endParaRPr lang="en-US" sz="3200" dirty="0"/>
            </a:p>
          </p:txBody>
        </p:sp>
      </p:grpSp>
      <p:sp>
        <p:nvSpPr>
          <p:cNvPr id="9" name="Rectángulo 8"/>
          <p:cNvSpPr/>
          <p:nvPr/>
        </p:nvSpPr>
        <p:spPr>
          <a:xfrm>
            <a:off x="2579701" y="994558"/>
            <a:ext cx="684354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atin typeface="Cheri Liney" panose="00000400000000000000" pitchFamily="2" charset="0"/>
              </a:rPr>
              <a:t>¿Todos los seres vivos estamos </a:t>
            </a:r>
          </a:p>
          <a:p>
            <a:pPr algn="ctr"/>
            <a:r>
              <a:rPr lang="es-ES" sz="2800" b="1" dirty="0" smtClean="0">
                <a:latin typeface="Cheri Liney" panose="00000400000000000000" pitchFamily="2" charset="0"/>
              </a:rPr>
              <a:t>formados por células?</a:t>
            </a:r>
            <a:endParaRPr lang="es-ES" sz="2800" b="1" dirty="0">
              <a:latin typeface="Cheri Liney" panose="00000400000000000000" pitchFamily="2" charset="0"/>
            </a:endParaRPr>
          </a:p>
        </p:txBody>
      </p:sp>
      <p:pic>
        <p:nvPicPr>
          <p:cNvPr id="13" name="Picture 14" descr="girasol plantas contra zombies - Buscar con Google (con imágenes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1"/>
          <a:stretch/>
        </p:blipFill>
        <p:spPr bwMode="auto">
          <a:xfrm>
            <a:off x="1509499" y="2521131"/>
            <a:ext cx="1499306" cy="35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ᐈ Sapo para dibujar imágenes de stock, dibujos sapo | descargar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22" y="2795944"/>
            <a:ext cx="1965592" cy="295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0267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98793" y="328918"/>
            <a:ext cx="10861390" cy="1107996"/>
          </a:xfrm>
          <a:prstGeom prst="rect">
            <a:avLst/>
          </a:prstGeom>
          <a:gradFill flip="none" rotWithShape="1">
            <a:gsLst>
              <a:gs pos="0">
                <a:srgbClr val="FF3300">
                  <a:tint val="66000"/>
                  <a:satMod val="160000"/>
                </a:srgbClr>
              </a:gs>
              <a:gs pos="50000">
                <a:srgbClr val="FF3300">
                  <a:tint val="44500"/>
                  <a:satMod val="160000"/>
                </a:srgbClr>
              </a:gs>
              <a:gs pos="100000">
                <a:srgbClr val="FF33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3600" b="1" dirty="0" smtClean="0"/>
              <a:t>EXISTE UNA CÉLULA QUE TIENE UN NÚCLEO DEFINIDO</a:t>
            </a:r>
            <a:endParaRPr lang="es-ES" sz="3600" b="1" dirty="0"/>
          </a:p>
        </p:txBody>
      </p:sp>
      <p:pic>
        <p:nvPicPr>
          <p:cNvPr id="1028" name="Picture 4" descr="Definición de Célula vegetal » Concepto en Definición A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0" y="1384160"/>
            <a:ext cx="3851264" cy="32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17"/>
          <a:stretch/>
        </p:blipFill>
        <p:spPr>
          <a:xfrm>
            <a:off x="-182409" y="4544868"/>
            <a:ext cx="2444501" cy="2118950"/>
          </a:xfrm>
          <a:prstGeom prst="rect">
            <a:avLst/>
          </a:prstGeom>
        </p:spPr>
      </p:pic>
      <p:pic>
        <p:nvPicPr>
          <p:cNvPr id="13" name="Picture 14" descr="girasol plantas contra zombies - Buscar con Google (con imágenes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1"/>
          <a:stretch/>
        </p:blipFill>
        <p:spPr bwMode="auto">
          <a:xfrm>
            <a:off x="4488086" y="3123690"/>
            <a:ext cx="1499306" cy="354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ᐈ Sapo para dibujar imágenes de stock, dibujos sapo | descargar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421" y="3516784"/>
            <a:ext cx="1965592" cy="295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rrar diagrama de celula animal 414838 - Descargar Vectores Gratis,  Illustrator Graficos, Plantillas Diseñ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470" y="1761737"/>
            <a:ext cx="3547158" cy="300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350665" y="4856168"/>
            <a:ext cx="33345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 smtClean="0"/>
              <a:t>CÉLULA </a:t>
            </a:r>
          </a:p>
          <a:p>
            <a:pPr algn="ctr"/>
            <a:r>
              <a:rPr lang="es-ES" sz="2400" dirty="0" smtClean="0"/>
              <a:t>ANIMAL</a:t>
            </a:r>
          </a:p>
          <a:p>
            <a:pPr algn="ctr"/>
            <a:r>
              <a:rPr lang="es-ES" sz="2400" dirty="0" smtClean="0"/>
              <a:t>(Animales y protozoos)</a:t>
            </a:r>
            <a:endParaRPr lang="es-PE" sz="2400" dirty="0"/>
          </a:p>
        </p:txBody>
      </p:sp>
      <p:sp>
        <p:nvSpPr>
          <p:cNvPr id="16" name="Rectángulo 15"/>
          <p:cNvSpPr/>
          <p:nvPr/>
        </p:nvSpPr>
        <p:spPr>
          <a:xfrm>
            <a:off x="1894493" y="4770297"/>
            <a:ext cx="24272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400" dirty="0" smtClean="0"/>
              <a:t>CÉLULA </a:t>
            </a:r>
          </a:p>
          <a:p>
            <a:pPr algn="ctr"/>
            <a:r>
              <a:rPr lang="es-ES" sz="2400" dirty="0" smtClean="0"/>
              <a:t>VEGETAL</a:t>
            </a:r>
          </a:p>
          <a:p>
            <a:pPr algn="ctr"/>
            <a:r>
              <a:rPr lang="es-ES" sz="2400" dirty="0" smtClean="0"/>
              <a:t>(plantas, algas y</a:t>
            </a:r>
          </a:p>
          <a:p>
            <a:pPr algn="ctr"/>
            <a:r>
              <a:rPr lang="es-ES" sz="2400" dirty="0" smtClean="0"/>
              <a:t>hongos)</a:t>
            </a:r>
            <a:endParaRPr lang="es-PE" sz="2400" dirty="0"/>
          </a:p>
        </p:txBody>
      </p:sp>
      <p:cxnSp>
        <p:nvCxnSpPr>
          <p:cNvPr id="8" name="Conector recto 7"/>
          <p:cNvCxnSpPr/>
          <p:nvPr/>
        </p:nvCxnSpPr>
        <p:spPr>
          <a:xfrm flipH="1" flipV="1">
            <a:off x="3108127" y="4597623"/>
            <a:ext cx="1646754" cy="52753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 flipV="1">
            <a:off x="4125581" y="3374442"/>
            <a:ext cx="629299" cy="1170425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7605665" y="3043644"/>
            <a:ext cx="607721" cy="124918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 flipV="1">
            <a:off x="7756441" y="4378695"/>
            <a:ext cx="1660849" cy="304968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49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01176" y="975861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72785" y="250192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Eucariota</a:t>
            </a:r>
            <a:endParaRPr lang="es-E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315630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Eucariota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9" y="1926086"/>
            <a:ext cx="4638871" cy="38928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44932" y="3366064"/>
            <a:ext cx="195314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Núcleo celular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15382" y="2113274"/>
            <a:ext cx="144683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Organelas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544932" y="4767481"/>
            <a:ext cx="209540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Citoesqueleto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88628" y="5953872"/>
            <a:ext cx="2664512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 evolucionada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498080" y="2220630"/>
            <a:ext cx="3414321" cy="294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lvl="0">
              <a:spcBef>
                <a:spcPts val="700"/>
              </a:spcBef>
              <a:buClr>
                <a:srgbClr val="D6ECFF"/>
              </a:buClr>
              <a:buSzPct val="95000"/>
              <a:defRPr/>
            </a:pPr>
            <a:r>
              <a:rPr lang="es-ES_tradnl" sz="2400" dirty="0" smtClean="0"/>
              <a:t>Las células eucariotas son células que se caracterizan por presentar:</a:t>
            </a:r>
          </a:p>
          <a:p>
            <a:pPr marL="68580" lvl="0">
              <a:spcBef>
                <a:spcPts val="700"/>
              </a:spcBef>
              <a:buClr>
                <a:srgbClr val="D6ECFF"/>
              </a:buClr>
              <a:buSzPct val="95000"/>
              <a:defRPr/>
            </a:pPr>
            <a:r>
              <a:rPr lang="es-ES_tradnl" sz="2400" dirty="0"/>
              <a:t> </a:t>
            </a:r>
            <a:r>
              <a:rPr lang="es-ES_tradnl" sz="2400" dirty="0" smtClean="0"/>
              <a:t>   </a:t>
            </a:r>
            <a:r>
              <a:rPr lang="es-ES_tradnl" sz="2400" dirty="0" err="1" smtClean="0"/>
              <a:t>Organelas</a:t>
            </a:r>
            <a:r>
              <a:rPr lang="es-ES_tradnl" sz="2400" dirty="0" smtClean="0"/>
              <a:t> </a:t>
            </a: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s-ES_tradnl" sz="2400" dirty="0" smtClean="0"/>
              <a:t>Núcleo Celular</a:t>
            </a:r>
            <a:endParaRPr lang="es-ES_tradnl" sz="2400" dirty="0"/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s-ES_tradnl" sz="2400" dirty="0"/>
              <a:t> Citoesqueleto,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0302072" y="3255082"/>
            <a:ext cx="1815035" cy="3394130"/>
            <a:chOff x="1177253" y="4518247"/>
            <a:chExt cx="1344363" cy="2085271"/>
          </a:xfrm>
        </p:grpSpPr>
        <p:sp>
          <p:nvSpPr>
            <p:cNvPr id="13" name="Elipse 12"/>
            <p:cNvSpPr/>
            <p:nvPr/>
          </p:nvSpPr>
          <p:spPr>
            <a:xfrm>
              <a:off x="1323378" y="6422136"/>
              <a:ext cx="1198238" cy="181382"/>
            </a:xfrm>
            <a:prstGeom prst="ellipse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253" y="4518247"/>
              <a:ext cx="1344363" cy="2085271"/>
            </a:xfrm>
            <a:prstGeom prst="rect">
              <a:avLst/>
            </a:prstGeom>
          </p:spPr>
        </p:pic>
      </p:grpSp>
      <p:cxnSp>
        <p:nvCxnSpPr>
          <p:cNvPr id="16" name="Conector recto 15"/>
          <p:cNvCxnSpPr>
            <a:endCxn id="7" idx="1"/>
          </p:cNvCxnSpPr>
          <p:nvPr/>
        </p:nvCxnSpPr>
        <p:spPr>
          <a:xfrm flipV="1">
            <a:off x="4253140" y="2313329"/>
            <a:ext cx="1262242" cy="508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3418087" y="3580124"/>
            <a:ext cx="2126845" cy="10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8" idx="1"/>
          </p:cNvCxnSpPr>
          <p:nvPr/>
        </p:nvCxnSpPr>
        <p:spPr>
          <a:xfrm>
            <a:off x="4835372" y="4189383"/>
            <a:ext cx="709560" cy="778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996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01176" y="975861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811973" y="250314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Tipos de célula eucariota</a:t>
            </a:r>
            <a:endParaRPr lang="es-E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315630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Tipos de célula eucariota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 descr="Resultado de imagen para versu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959" y="1528354"/>
            <a:ext cx="3431309" cy="50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479413" y="1561714"/>
            <a:ext cx="2877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ANIMAL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585516" y="1561714"/>
            <a:ext cx="3403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VEGETAL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Picture 4" descr="Definición de Célula vegetal » Concepto en Definición AB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52" y="2690628"/>
            <a:ext cx="3851264" cy="376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errar diagrama de celula animal 414838 - Descargar Vectores Gratis,  Illustrator Graficos, Plantillas Diseñ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1" y="2518404"/>
            <a:ext cx="3712948" cy="38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490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01176" y="975861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85848" y="263377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Animal</a:t>
            </a:r>
            <a:endParaRPr lang="es-E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315630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Animal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6" descr="Cerrar diagrama de celula animal 414838 - Descargar Vectores Gratis,  Illustrator Graficos, Plantillas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86" y="1741536"/>
            <a:ext cx="4087743" cy="44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▷ Perros: Imágenes Animadas, Gifs y Animaciones ¡100% GRATIS!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69" y="2248560"/>
            <a:ext cx="2540805" cy="135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meba: 2016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703" y="1881637"/>
            <a:ext cx="2937005" cy="20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5353282" y="1791469"/>
            <a:ext cx="194489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ANIMALES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40006" y="1788488"/>
            <a:ext cx="224632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PROTOZOOS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573772" y="4253660"/>
            <a:ext cx="403634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s-PE" sz="2000" dirty="0">
                <a:solidFill>
                  <a:srgbClr val="000000"/>
                </a:solidFill>
              </a:rPr>
              <a:t>Sin pared celular ni </a:t>
            </a:r>
            <a:r>
              <a:rPr lang="es-PE" sz="2000" dirty="0" smtClean="0">
                <a:solidFill>
                  <a:srgbClr val="000000"/>
                </a:solidFill>
              </a:rPr>
              <a:t>cloroplasto</a:t>
            </a:r>
            <a:endParaRPr lang="es-PE" sz="2000" dirty="0">
              <a:solidFill>
                <a:srgbClr val="00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573772" y="4856222"/>
            <a:ext cx="368034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err="1" smtClean="0">
                <a:solidFill>
                  <a:srgbClr val="000000"/>
                </a:solidFill>
              </a:rPr>
              <a:t>glucocálix</a:t>
            </a:r>
            <a:r>
              <a:rPr lang="es-PE" sz="2000" dirty="0" smtClean="0">
                <a:solidFill>
                  <a:srgbClr val="000000"/>
                </a:solidFill>
              </a:rPr>
              <a:t>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12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782724" y="4346612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782723" y="4908474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794068" y="5483399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5565870" y="5443129"/>
            <a:ext cx="368034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smtClean="0">
                <a:solidFill>
                  <a:srgbClr val="000000"/>
                </a:solidFill>
              </a:rPr>
              <a:t>centriolos.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16" name="Picture 2" descr="Centriolos by danilo-parra258 on emaz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6098" r="956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58" y="5256332"/>
            <a:ext cx="985683" cy="72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17"/>
          <a:stretch/>
        </p:blipFill>
        <p:spPr>
          <a:xfrm>
            <a:off x="9022977" y="3965769"/>
            <a:ext cx="2784280" cy="2702453"/>
          </a:xfrm>
          <a:prstGeom prst="rect">
            <a:avLst/>
          </a:prstGeom>
        </p:spPr>
      </p:pic>
      <p:pic>
        <p:nvPicPr>
          <p:cNvPr id="18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801970" y="6089454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/>
          <p:cNvSpPr/>
          <p:nvPr/>
        </p:nvSpPr>
        <p:spPr>
          <a:xfrm>
            <a:off x="5573772" y="6049184"/>
            <a:ext cx="368034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smtClean="0">
                <a:solidFill>
                  <a:srgbClr val="000000"/>
                </a:solidFill>
              </a:rPr>
              <a:t>vacuolas pequeñas.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3080" y="5849052"/>
            <a:ext cx="596823" cy="760431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1772436" y="6241664"/>
            <a:ext cx="1835759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 </a:t>
            </a:r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292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01176" y="975861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85848" y="255481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Vegetal</a:t>
            </a:r>
            <a:endParaRPr lang="es-E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315630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Vegetal</a:t>
            </a:r>
            <a:endParaRPr lang="es-E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Definición de Célula vegetal » Concepto en Definición A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9" y="1667060"/>
            <a:ext cx="3365852" cy="43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ongos frescos con cara feliz ilustración Ilustración del Vector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0"/>
          <a:stretch/>
        </p:blipFill>
        <p:spPr bwMode="auto">
          <a:xfrm>
            <a:off x="7154647" y="2149461"/>
            <a:ext cx="1185560" cy="139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Arbusto Plantas PNG transparente - Stick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31" y="1754843"/>
            <a:ext cx="3832301" cy="255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gas marinas ovales de las uvas, cierre encima del caviar verde aislado en  el fondo blanco | Foto Prem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95" y="2149461"/>
            <a:ext cx="2043929" cy="136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566008" y="1614937"/>
            <a:ext cx="180870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PLANTAS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823317" y="1595912"/>
            <a:ext cx="175240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HONGOS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024327" y="1595912"/>
            <a:ext cx="150246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ALGAS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030653" y="4421719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1772436" y="6241664"/>
            <a:ext cx="190789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 </a:t>
            </a:r>
            <a:r>
              <a:rPr lang="es-PE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vegetal</a:t>
            </a:r>
            <a:endParaRPr lang="es-PE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3830" y="4331083"/>
            <a:ext cx="52854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pared celular compuesta por </a:t>
            </a:r>
            <a:r>
              <a:rPr lang="es-PE" sz="2000" dirty="0" smtClean="0">
                <a:solidFill>
                  <a:srgbClr val="000000"/>
                </a:solidFill>
              </a:rPr>
              <a:t>celulosa.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21" name="Picture 16" descr="http://4.bp.blogspot.com/-OcCixLAYuDQ/TzcRg8yDYoI/AAAAAAAABqk/zY_NoHINTYI/s1600/untitled-4723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6"/>
          <a:stretch/>
        </p:blipFill>
        <p:spPr bwMode="auto">
          <a:xfrm>
            <a:off x="9062166" y="5004933"/>
            <a:ext cx="2524156" cy="163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030653" y="4987347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4843830" y="4896711"/>
            <a:ext cx="52854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smtClean="0">
                <a:solidFill>
                  <a:srgbClr val="000000"/>
                </a:solidFill>
              </a:rPr>
              <a:t>cloroplastos que contienen clorofila.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17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030653" y="5529922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/>
          <p:cNvSpPr/>
          <p:nvPr/>
        </p:nvSpPr>
        <p:spPr>
          <a:xfrm>
            <a:off x="4843830" y="5439286"/>
            <a:ext cx="52854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smtClean="0">
                <a:solidFill>
                  <a:srgbClr val="000000"/>
                </a:solidFill>
              </a:rPr>
              <a:t>vacuolas grandes, sin centriolos.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19" name="Picture 10" descr="Mano Dedo Señalando - Imagen gratis en Pixabay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7" b="20913"/>
          <a:stretch/>
        </p:blipFill>
        <p:spPr bwMode="auto">
          <a:xfrm>
            <a:off x="4030653" y="6024637"/>
            <a:ext cx="706487" cy="4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/>
          <p:cNvSpPr/>
          <p:nvPr/>
        </p:nvSpPr>
        <p:spPr>
          <a:xfrm>
            <a:off x="4843830" y="5934001"/>
            <a:ext cx="5285458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</a:rPr>
              <a:t>Con </a:t>
            </a:r>
            <a:r>
              <a:rPr lang="es-PE" sz="2000" dirty="0" smtClean="0">
                <a:solidFill>
                  <a:srgbClr val="000000"/>
                </a:solidFill>
              </a:rPr>
              <a:t>plasmodesmos.</a:t>
            </a:r>
            <a:endParaRPr lang="es-PE" sz="2000" dirty="0">
              <a:solidFill>
                <a:srgbClr val="000000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75" y="3595733"/>
            <a:ext cx="1629298" cy="10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95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2777913" y="270834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Partes de la célula eucariota</a:t>
            </a:r>
            <a:endParaRPr lang="es-E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01176" y="975861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ráfico vectorial Célula animal ▷ Imagen vectorial Célula animal |  Depositphotos®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4" b="13600"/>
          <a:stretch/>
        </p:blipFill>
        <p:spPr bwMode="auto">
          <a:xfrm>
            <a:off x="7466831" y="2521887"/>
            <a:ext cx="3927565" cy="40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áfico vectorial Célula animal ▷ Imagen vectorial Célula animal |  Depositphotos®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3" b="13600"/>
          <a:stretch/>
        </p:blipFill>
        <p:spPr bwMode="auto">
          <a:xfrm>
            <a:off x="678559" y="2360965"/>
            <a:ext cx="4329339" cy="411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28026" y="1602737"/>
            <a:ext cx="40583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Animal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25258" y="1605828"/>
            <a:ext cx="40583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Célula Vegetal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746659" y="315630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Partes de la célula eucariota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20275" y="2320832"/>
            <a:ext cx="26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CUBIERTA CELULAR</a:t>
            </a:r>
            <a:endParaRPr lang="es-PE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48152" y="3146298"/>
            <a:ext cx="27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MEMBRANA CELULAR</a:t>
            </a:r>
            <a:endParaRPr lang="es-PE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95153" y="3933644"/>
            <a:ext cx="179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CITOPLASMA</a:t>
            </a:r>
            <a:endParaRPr lang="es-PE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67571" y="5007831"/>
            <a:ext cx="179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NÚCLEO</a:t>
            </a:r>
            <a:endParaRPr lang="es-PE" b="1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296803" y="2505911"/>
            <a:ext cx="877979" cy="10694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218478" y="2539268"/>
            <a:ext cx="1362675" cy="1058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7296802" y="3360432"/>
            <a:ext cx="766187" cy="6113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3899815" y="3358236"/>
            <a:ext cx="712735" cy="477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</p:cNvCxnSpPr>
          <p:nvPr/>
        </p:nvCxnSpPr>
        <p:spPr>
          <a:xfrm flipH="1">
            <a:off x="4247055" y="4118310"/>
            <a:ext cx="1048098" cy="3355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7027817" y="4129316"/>
            <a:ext cx="1214845" cy="258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3673" y="3459203"/>
            <a:ext cx="3711927" cy="1764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1" idx="1"/>
          </p:cNvCxnSpPr>
          <p:nvPr/>
        </p:nvCxnSpPr>
        <p:spPr>
          <a:xfrm flipH="1" flipV="1">
            <a:off x="2899954" y="3971764"/>
            <a:ext cx="2667617" cy="12207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032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sultado de imagen para texto subrayado anim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0" r="46402" b="43686"/>
          <a:stretch/>
        </p:blipFill>
        <p:spPr bwMode="auto">
          <a:xfrm>
            <a:off x="2344562" y="939883"/>
            <a:ext cx="7167283" cy="7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790044" y="204835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1. Cubiertas celulares</a:t>
            </a:r>
            <a:endParaRPr lang="es-ES" sz="6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746659" y="276441"/>
            <a:ext cx="62763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1. Cubiertas celulares</a:t>
            </a:r>
            <a:endParaRPr lang="es-E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Resultado de imagen para versus 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22" y="1724636"/>
            <a:ext cx="3431309" cy="47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la Virtual de Biologí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0" y="2754655"/>
            <a:ext cx="3682453" cy="342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45" y="2543249"/>
            <a:ext cx="5006541" cy="400464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075461" y="1561714"/>
            <a:ext cx="368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err="1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Glucocálix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567352" y="1666432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8100">
                  <a:solidFill>
                    <a:srgbClr val="FFFF00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Pared Celular</a:t>
            </a:r>
            <a:endParaRPr lang="es-ES" sz="5400" b="1" cap="none" spc="0" dirty="0">
              <a:ln w="38100">
                <a:solidFill>
                  <a:srgbClr val="FFFF00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127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12305</TotalTime>
  <Words>423</Words>
  <Application>Microsoft Office PowerPoint</Application>
  <PresentationFormat>Panorámica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Cheri Liney</vt:lpstr>
      <vt:lpstr>Freestyle Script</vt:lpstr>
      <vt:lpstr>Geogrotesque Bd</vt:lpstr>
      <vt:lpstr>HelloStarbucks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PRINCESAS</dc:creator>
  <cp:lastModifiedBy>STA05</cp:lastModifiedBy>
  <cp:revision>1617</cp:revision>
  <dcterms:created xsi:type="dcterms:W3CDTF">2020-03-29T21:02:18Z</dcterms:created>
  <dcterms:modified xsi:type="dcterms:W3CDTF">2021-05-28T00:57:19Z</dcterms:modified>
</cp:coreProperties>
</file>