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DF9A4D8-D2C0-4EE9-90DD-DD0BA5719EF2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C0C4FCE-759A-41B7-AE55-6CDBEC0B4AB5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88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A4D8-D2C0-4EE9-90DD-DD0BA5719EF2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4FCE-759A-41B7-AE55-6CDBEC0B4A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072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A4D8-D2C0-4EE9-90DD-DD0BA5719EF2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4FCE-759A-41B7-AE55-6CDBEC0B4AB5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864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A4D8-D2C0-4EE9-90DD-DD0BA5719EF2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4FCE-759A-41B7-AE55-6CDBEC0B4AB5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172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A4D8-D2C0-4EE9-90DD-DD0BA5719EF2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4FCE-759A-41B7-AE55-6CDBEC0B4A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27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A4D8-D2C0-4EE9-90DD-DD0BA5719EF2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4FCE-759A-41B7-AE55-6CDBEC0B4AB5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074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A4D8-D2C0-4EE9-90DD-DD0BA5719EF2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4FCE-759A-41B7-AE55-6CDBEC0B4AB5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755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A4D8-D2C0-4EE9-90DD-DD0BA5719EF2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4FCE-759A-41B7-AE55-6CDBEC0B4AB5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915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A4D8-D2C0-4EE9-90DD-DD0BA5719EF2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4FCE-759A-41B7-AE55-6CDBEC0B4AB5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1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A4D8-D2C0-4EE9-90DD-DD0BA5719EF2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4FCE-759A-41B7-AE55-6CDBEC0B4A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844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A4D8-D2C0-4EE9-90DD-DD0BA5719EF2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4FCE-759A-41B7-AE55-6CDBEC0B4AB5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95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A4D8-D2C0-4EE9-90DD-DD0BA5719EF2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4FCE-759A-41B7-AE55-6CDBEC0B4A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364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A4D8-D2C0-4EE9-90DD-DD0BA5719EF2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4FCE-759A-41B7-AE55-6CDBEC0B4AB5}" type="slidenum">
              <a:rPr lang="es-MX" smtClean="0"/>
              <a:t>‹Nº›</a:t>
            </a:fld>
            <a:endParaRPr lang="es-MX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6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A4D8-D2C0-4EE9-90DD-DD0BA5719EF2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4FCE-759A-41B7-AE55-6CDBEC0B4AB5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0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A4D8-D2C0-4EE9-90DD-DD0BA5719EF2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4FCE-759A-41B7-AE55-6CDBEC0B4A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73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A4D8-D2C0-4EE9-90DD-DD0BA5719EF2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4FCE-759A-41B7-AE55-6CDBEC0B4AB5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96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A4D8-D2C0-4EE9-90DD-DD0BA5719EF2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4FCE-759A-41B7-AE55-6CDBEC0B4A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279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F9A4D8-D2C0-4EE9-90DD-DD0BA5719EF2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0C4FCE-759A-41B7-AE55-6CDBEC0B4A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092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Generar </a:t>
            </a:r>
            <a:r>
              <a:rPr lang="es-MX" dirty="0" err="1" smtClean="0"/>
              <a:t>Password</a:t>
            </a:r>
            <a:r>
              <a:rPr lang="es-MX" dirty="0" smtClean="0"/>
              <a:t> Sistema Ocampo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1410788" y="3267391"/>
            <a:ext cx="250806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Si Día está entre 1 y 10: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4114796" y="3267391"/>
            <a:ext cx="185492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Día = Día + 30 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1410787" y="3679264"/>
            <a:ext cx="250806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Si Día está entre 11 y 20: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4114796" y="3679264"/>
            <a:ext cx="185492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Día = Día + 40 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410787" y="4078070"/>
            <a:ext cx="250806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Si Día es mayor a 20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114796" y="4078070"/>
            <a:ext cx="185492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Día = Día + 20 </a:t>
            </a:r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246224" y="3267391"/>
            <a:ext cx="250806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Si Mes está entre 1 y 4: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8950232" y="3267391"/>
            <a:ext cx="185492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Mes</a:t>
            </a:r>
            <a:r>
              <a:rPr lang="es-MX" dirty="0" smtClean="0"/>
              <a:t> = </a:t>
            </a:r>
            <a:r>
              <a:rPr lang="es-MX" dirty="0" smtClean="0"/>
              <a:t>Mes</a:t>
            </a:r>
            <a:r>
              <a:rPr lang="es-MX" dirty="0" smtClean="0"/>
              <a:t> + 25 </a:t>
            </a:r>
            <a:endParaRPr lang="es-MX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246223" y="3679264"/>
            <a:ext cx="250806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Si Mes está entre 5 y 8:</a:t>
            </a:r>
            <a:endParaRPr lang="es-MX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950232" y="3679264"/>
            <a:ext cx="185492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Mes</a:t>
            </a:r>
            <a:r>
              <a:rPr lang="es-MX" dirty="0" smtClean="0"/>
              <a:t> = </a:t>
            </a:r>
            <a:r>
              <a:rPr lang="es-MX" dirty="0" smtClean="0"/>
              <a:t>Mes</a:t>
            </a:r>
            <a:r>
              <a:rPr lang="es-MX" dirty="0" smtClean="0"/>
              <a:t> + 18 </a:t>
            </a:r>
            <a:endParaRPr lang="es-MX" dirty="0"/>
          </a:p>
        </p:txBody>
      </p:sp>
      <p:sp>
        <p:nvSpPr>
          <p:cNvPr id="17" name="CuadroTexto 16"/>
          <p:cNvSpPr txBox="1"/>
          <p:nvPr/>
        </p:nvSpPr>
        <p:spPr>
          <a:xfrm>
            <a:off x="6246223" y="4078070"/>
            <a:ext cx="250806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Si Mes es mayor a 8</a:t>
            </a:r>
            <a:endParaRPr lang="es-MX" dirty="0"/>
          </a:p>
        </p:txBody>
      </p:sp>
      <p:sp>
        <p:nvSpPr>
          <p:cNvPr id="18" name="CuadroTexto 17"/>
          <p:cNvSpPr txBox="1"/>
          <p:nvPr/>
        </p:nvSpPr>
        <p:spPr>
          <a:xfrm>
            <a:off x="8950232" y="4078070"/>
            <a:ext cx="185492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Mes</a:t>
            </a:r>
            <a:r>
              <a:rPr lang="es-MX" dirty="0" smtClean="0"/>
              <a:t> = </a:t>
            </a:r>
            <a:r>
              <a:rPr lang="es-MX" dirty="0" smtClean="0"/>
              <a:t>Mes</a:t>
            </a:r>
            <a:r>
              <a:rPr lang="es-MX" dirty="0" smtClean="0"/>
              <a:t> + 13 </a:t>
            </a:r>
            <a:endParaRPr lang="es-MX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085841" y="4664486"/>
            <a:ext cx="250806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Multiplicar:</a:t>
            </a:r>
          </a:p>
          <a:p>
            <a:endParaRPr lang="es-MX" dirty="0"/>
          </a:p>
          <a:p>
            <a:r>
              <a:rPr lang="es-MX" dirty="0" smtClean="0"/>
              <a:t>Día * (Día – 1)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6667243" y="4659348"/>
            <a:ext cx="250806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Multiplicar:</a:t>
            </a:r>
          </a:p>
          <a:p>
            <a:endParaRPr lang="es-MX" dirty="0"/>
          </a:p>
          <a:p>
            <a:r>
              <a:rPr lang="es-MX" dirty="0" smtClean="0"/>
              <a:t>Mes * (Mes – 1)</a:t>
            </a:r>
            <a:endParaRPr lang="es-MX" dirty="0"/>
          </a:p>
        </p:txBody>
      </p:sp>
      <p:sp>
        <p:nvSpPr>
          <p:cNvPr id="21" name="CuadroTexto 20"/>
          <p:cNvSpPr txBox="1">
            <a:spLocks/>
          </p:cNvSpPr>
          <p:nvPr/>
        </p:nvSpPr>
        <p:spPr>
          <a:xfrm>
            <a:off x="4508688" y="5655812"/>
            <a:ext cx="3108959" cy="5593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MX" dirty="0" smtClean="0"/>
              <a:t>Concatenar ambos resultados</a:t>
            </a:r>
          </a:p>
        </p:txBody>
      </p:sp>
      <p:sp>
        <p:nvSpPr>
          <p:cNvPr id="22" name="CuadroTexto 21"/>
          <p:cNvSpPr txBox="1">
            <a:spLocks/>
          </p:cNvSpPr>
          <p:nvPr/>
        </p:nvSpPr>
        <p:spPr>
          <a:xfrm>
            <a:off x="1410787" y="2497026"/>
            <a:ext cx="4558934" cy="5593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MX" dirty="0" smtClean="0"/>
              <a:t>Obtener el día de la fecha</a:t>
            </a:r>
          </a:p>
        </p:txBody>
      </p:sp>
      <p:sp>
        <p:nvSpPr>
          <p:cNvPr id="23" name="CuadroTexto 22"/>
          <p:cNvSpPr txBox="1">
            <a:spLocks/>
          </p:cNvSpPr>
          <p:nvPr/>
        </p:nvSpPr>
        <p:spPr>
          <a:xfrm>
            <a:off x="6246223" y="2496108"/>
            <a:ext cx="4650375" cy="5593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MX" dirty="0" smtClean="0"/>
              <a:t>Obtener el mes de la fecha</a:t>
            </a:r>
          </a:p>
        </p:txBody>
      </p:sp>
    </p:spTree>
    <p:extLst>
      <p:ext uri="{BB962C8B-B14F-4D97-AF65-F5344CB8AC3E}">
        <p14:creationId xmlns:p14="http://schemas.microsoft.com/office/powerpoint/2010/main" val="21796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06766" y="884034"/>
            <a:ext cx="250806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Fecha: 15/10/2019</a:t>
            </a:r>
            <a:endParaRPr lang="es-MX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955846" y="1378303"/>
            <a:ext cx="111034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Día = </a:t>
            </a:r>
            <a:r>
              <a:rPr lang="es-MX" b="1" dirty="0" smtClean="0">
                <a:solidFill>
                  <a:srgbClr val="7030A0"/>
                </a:solidFill>
              </a:rPr>
              <a:t>15</a:t>
            </a:r>
            <a:endParaRPr lang="es-MX" b="1" dirty="0">
              <a:solidFill>
                <a:srgbClr val="7030A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955846" y="1837621"/>
            <a:ext cx="111034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Mes = </a:t>
            </a:r>
            <a:r>
              <a:rPr lang="es-MX" b="1" dirty="0" smtClean="0">
                <a:solidFill>
                  <a:srgbClr val="002060"/>
                </a:solidFill>
              </a:rPr>
              <a:t>10</a:t>
            </a:r>
            <a:endParaRPr lang="es-MX" b="1" dirty="0">
              <a:solidFill>
                <a:srgbClr val="00206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069583" y="2516556"/>
            <a:ext cx="260553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Si Día está entre 11 y 20: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745463" y="2516556"/>
            <a:ext cx="169515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Día = Día + </a:t>
            </a:r>
            <a:r>
              <a:rPr lang="es-MX" b="1" dirty="0" smtClean="0">
                <a:solidFill>
                  <a:schemeClr val="accent2">
                    <a:lumMod val="75000"/>
                  </a:schemeClr>
                </a:solidFill>
              </a:rPr>
              <a:t>40</a:t>
            </a:r>
            <a:endParaRPr lang="es-MX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92697" y="2516556"/>
            <a:ext cx="250806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Identificar regla para día: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8721969" y="2516556"/>
            <a:ext cx="206795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Día = </a:t>
            </a:r>
            <a:r>
              <a:rPr lang="es-MX" b="1" dirty="0" smtClean="0">
                <a:solidFill>
                  <a:srgbClr val="7030A0"/>
                </a:solidFill>
              </a:rPr>
              <a:t>15</a:t>
            </a:r>
            <a:r>
              <a:rPr lang="es-MX" dirty="0" smtClean="0"/>
              <a:t> + </a:t>
            </a:r>
            <a:r>
              <a:rPr lang="es-MX" b="1" dirty="0" smtClean="0">
                <a:solidFill>
                  <a:schemeClr val="accent2">
                    <a:lumMod val="75000"/>
                  </a:schemeClr>
                </a:solidFill>
              </a:rPr>
              <a:t>40</a:t>
            </a:r>
            <a:r>
              <a:rPr lang="es-MX" dirty="0" smtClean="0"/>
              <a:t> = </a:t>
            </a:r>
            <a:r>
              <a:rPr lang="es-MX" b="1" dirty="0" smtClean="0">
                <a:solidFill>
                  <a:srgbClr val="00B050"/>
                </a:solidFill>
              </a:rPr>
              <a:t>55</a:t>
            </a:r>
            <a:endParaRPr lang="es-MX" b="1" dirty="0">
              <a:solidFill>
                <a:srgbClr val="00B05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406766" y="3090978"/>
            <a:ext cx="250806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Identificar regla para mes: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069584" y="3119114"/>
            <a:ext cx="260553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Si Mes es mayor a 8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745463" y="3119114"/>
            <a:ext cx="169515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Mes = Mes + </a:t>
            </a:r>
            <a:r>
              <a:rPr lang="es-MX" b="1" dirty="0" smtClean="0">
                <a:solidFill>
                  <a:schemeClr val="accent5">
                    <a:lumMod val="75000"/>
                  </a:schemeClr>
                </a:solidFill>
              </a:rPr>
              <a:t>13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8721968" y="3090978"/>
            <a:ext cx="206795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Mes = </a:t>
            </a:r>
            <a:r>
              <a:rPr lang="es-MX" b="1" dirty="0" smtClean="0">
                <a:solidFill>
                  <a:srgbClr val="002060"/>
                </a:solidFill>
              </a:rPr>
              <a:t>10</a:t>
            </a:r>
            <a:r>
              <a:rPr lang="es-MX" dirty="0" smtClean="0"/>
              <a:t> + </a:t>
            </a:r>
            <a:r>
              <a:rPr lang="es-MX" b="1" dirty="0" smtClean="0">
                <a:solidFill>
                  <a:schemeClr val="accent5">
                    <a:lumMod val="75000"/>
                  </a:schemeClr>
                </a:solidFill>
              </a:rPr>
              <a:t>13</a:t>
            </a:r>
            <a:r>
              <a:rPr lang="es-MX" dirty="0" smtClean="0"/>
              <a:t> = </a:t>
            </a:r>
            <a:r>
              <a:rPr lang="es-MX" b="1" dirty="0" smtClean="0">
                <a:solidFill>
                  <a:srgbClr val="00B0F0"/>
                </a:solidFill>
              </a:rPr>
              <a:t>23</a:t>
            </a:r>
            <a:endParaRPr lang="es-MX" b="1" dirty="0">
              <a:solidFill>
                <a:srgbClr val="00B0F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392696" y="3630998"/>
            <a:ext cx="2025753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Multiplicar:</a:t>
            </a:r>
          </a:p>
          <a:p>
            <a:endParaRPr lang="es-MX" dirty="0"/>
          </a:p>
          <a:p>
            <a:r>
              <a:rPr lang="es-MX" dirty="0" smtClean="0"/>
              <a:t>Día * (Día – 1)</a:t>
            </a:r>
            <a:endParaRPr lang="es-MX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316391" y="3630180"/>
            <a:ext cx="2025753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Multiplicar:</a:t>
            </a:r>
          </a:p>
          <a:p>
            <a:endParaRPr lang="es-MX" dirty="0"/>
          </a:p>
          <a:p>
            <a:r>
              <a:rPr lang="es-MX" dirty="0" smtClean="0"/>
              <a:t>Mes * (Mes – 1)</a:t>
            </a:r>
            <a:endParaRPr lang="es-MX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069583" y="3630180"/>
            <a:ext cx="202575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es-MX" b="1" dirty="0" smtClean="0">
                <a:solidFill>
                  <a:srgbClr val="00B050"/>
                </a:solidFill>
              </a:rPr>
              <a:t>55</a:t>
            </a:r>
            <a:r>
              <a:rPr lang="es-MX" dirty="0" smtClean="0"/>
              <a:t> * (</a:t>
            </a:r>
            <a:r>
              <a:rPr lang="es-MX" b="1" dirty="0" smtClean="0">
                <a:solidFill>
                  <a:srgbClr val="00B050"/>
                </a:solidFill>
              </a:rPr>
              <a:t>55</a:t>
            </a:r>
            <a:r>
              <a:rPr lang="es-MX" dirty="0" smtClean="0"/>
              <a:t> – 1)</a:t>
            </a:r>
          </a:p>
          <a:p>
            <a:endParaRPr lang="es-MX" dirty="0" smtClean="0"/>
          </a:p>
          <a:p>
            <a:r>
              <a:rPr lang="es-MX" dirty="0" smtClean="0"/>
              <a:t>(</a:t>
            </a:r>
            <a:r>
              <a:rPr lang="es-MX" b="1" dirty="0" smtClean="0">
                <a:solidFill>
                  <a:srgbClr val="00B050"/>
                </a:solidFill>
              </a:rPr>
              <a:t>55</a:t>
            </a:r>
            <a:r>
              <a:rPr lang="es-MX" dirty="0" smtClean="0"/>
              <a:t> * </a:t>
            </a:r>
            <a:r>
              <a:rPr lang="es-MX" b="1" dirty="0" smtClean="0"/>
              <a:t>54</a:t>
            </a:r>
            <a:r>
              <a:rPr lang="es-MX" dirty="0" smtClean="0"/>
              <a:t>) = </a:t>
            </a:r>
            <a:r>
              <a:rPr lang="es-MX" b="1" dirty="0" smtClean="0">
                <a:solidFill>
                  <a:srgbClr val="FF0000"/>
                </a:solidFill>
              </a:rPr>
              <a:t>2970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18" name="CuadroTexto 17"/>
          <p:cNvSpPr txBox="1"/>
          <p:nvPr/>
        </p:nvSpPr>
        <p:spPr>
          <a:xfrm>
            <a:off x="8721968" y="3630180"/>
            <a:ext cx="206795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es-MX" b="1" dirty="0" smtClean="0">
                <a:solidFill>
                  <a:srgbClr val="00B0F0"/>
                </a:solidFill>
              </a:rPr>
              <a:t>23</a:t>
            </a:r>
            <a:r>
              <a:rPr lang="es-MX" dirty="0" smtClean="0"/>
              <a:t> * (</a:t>
            </a:r>
            <a:r>
              <a:rPr lang="es-MX" b="1" dirty="0" smtClean="0">
                <a:solidFill>
                  <a:srgbClr val="00B0F0"/>
                </a:solidFill>
              </a:rPr>
              <a:t>23</a:t>
            </a:r>
            <a:r>
              <a:rPr lang="es-MX" dirty="0" smtClean="0"/>
              <a:t> – 1)</a:t>
            </a:r>
          </a:p>
          <a:p>
            <a:endParaRPr lang="es-MX" dirty="0" smtClean="0"/>
          </a:p>
          <a:p>
            <a:r>
              <a:rPr lang="es-MX" dirty="0" smtClean="0"/>
              <a:t>(</a:t>
            </a:r>
            <a:r>
              <a:rPr lang="es-MX" b="1" dirty="0" smtClean="0">
                <a:solidFill>
                  <a:srgbClr val="00B0F0"/>
                </a:solidFill>
              </a:rPr>
              <a:t>23</a:t>
            </a:r>
            <a:r>
              <a:rPr lang="es-MX" dirty="0" smtClean="0"/>
              <a:t> * </a:t>
            </a:r>
            <a:r>
              <a:rPr lang="es-MX" b="1" dirty="0" smtClean="0"/>
              <a:t>22</a:t>
            </a:r>
            <a:r>
              <a:rPr lang="es-MX" dirty="0" smtClean="0"/>
              <a:t>) = </a:t>
            </a:r>
            <a:r>
              <a:rPr lang="es-MX" b="1" dirty="0" smtClean="0">
                <a:solidFill>
                  <a:srgbClr val="FFC000"/>
                </a:solidFill>
              </a:rPr>
              <a:t>506</a:t>
            </a:r>
            <a:r>
              <a:rPr lang="es-MX" dirty="0" smtClean="0"/>
              <a:t> </a:t>
            </a:r>
          </a:p>
        </p:txBody>
      </p:sp>
      <p:sp>
        <p:nvSpPr>
          <p:cNvPr id="19" name="CuadroTexto 18"/>
          <p:cNvSpPr txBox="1">
            <a:spLocks/>
          </p:cNvSpPr>
          <p:nvPr/>
        </p:nvSpPr>
        <p:spPr>
          <a:xfrm>
            <a:off x="2402058" y="5149375"/>
            <a:ext cx="3108959" cy="5593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MX" dirty="0" smtClean="0"/>
              <a:t>Concatenar ambos resultados</a:t>
            </a:r>
          </a:p>
        </p:txBody>
      </p:sp>
      <p:sp>
        <p:nvSpPr>
          <p:cNvPr id="20" name="CuadroTexto 19"/>
          <p:cNvSpPr txBox="1">
            <a:spLocks/>
          </p:cNvSpPr>
          <p:nvPr/>
        </p:nvSpPr>
        <p:spPr>
          <a:xfrm>
            <a:off x="6437141" y="5149374"/>
            <a:ext cx="3108959" cy="5593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MX" b="1" dirty="0" smtClean="0">
                <a:solidFill>
                  <a:srgbClr val="FF0000"/>
                </a:solidFill>
              </a:rPr>
              <a:t>2970</a:t>
            </a:r>
            <a:r>
              <a:rPr lang="es-MX" b="1" dirty="0" smtClean="0">
                <a:solidFill>
                  <a:srgbClr val="FFC000"/>
                </a:solidFill>
              </a:rPr>
              <a:t>506</a:t>
            </a:r>
          </a:p>
        </p:txBody>
      </p:sp>
    </p:spTree>
    <p:extLst>
      <p:ext uri="{BB962C8B-B14F-4D97-AF65-F5344CB8AC3E}">
        <p14:creationId xmlns:p14="http://schemas.microsoft.com/office/powerpoint/2010/main" val="394197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06766" y="884034"/>
            <a:ext cx="250806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Fecha: 24/04/2019</a:t>
            </a:r>
            <a:endParaRPr lang="es-MX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955846" y="1378303"/>
            <a:ext cx="111034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Día = </a:t>
            </a:r>
            <a:r>
              <a:rPr lang="es-MX" b="1" dirty="0" smtClean="0">
                <a:solidFill>
                  <a:srgbClr val="7030A0"/>
                </a:solidFill>
              </a:rPr>
              <a:t>24</a:t>
            </a:r>
            <a:endParaRPr lang="es-MX" b="1" dirty="0">
              <a:solidFill>
                <a:srgbClr val="7030A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955846" y="1837621"/>
            <a:ext cx="111034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Mes = </a:t>
            </a:r>
            <a:r>
              <a:rPr lang="es-MX" b="1" dirty="0" smtClean="0">
                <a:solidFill>
                  <a:srgbClr val="002060"/>
                </a:solidFill>
              </a:rPr>
              <a:t>04</a:t>
            </a:r>
            <a:endParaRPr lang="es-MX" b="1" dirty="0">
              <a:solidFill>
                <a:srgbClr val="00206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069583" y="2516556"/>
            <a:ext cx="260553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Si Día es mayor a 20: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745463" y="2516556"/>
            <a:ext cx="169515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Día = Día + </a:t>
            </a:r>
            <a:r>
              <a:rPr lang="es-MX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s-MX" b="1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es-MX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92697" y="2516556"/>
            <a:ext cx="250806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Identificar regla para día: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8721969" y="2516556"/>
            <a:ext cx="206795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Día = </a:t>
            </a:r>
            <a:r>
              <a:rPr lang="es-MX" b="1" dirty="0" smtClean="0">
                <a:solidFill>
                  <a:srgbClr val="7030A0"/>
                </a:solidFill>
              </a:rPr>
              <a:t>24</a:t>
            </a:r>
            <a:r>
              <a:rPr lang="es-MX" dirty="0" smtClean="0"/>
              <a:t> + </a:t>
            </a:r>
            <a:r>
              <a:rPr lang="es-MX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s-MX" b="1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s-MX" dirty="0" smtClean="0"/>
              <a:t> = </a:t>
            </a:r>
            <a:r>
              <a:rPr lang="es-MX" b="1" dirty="0" smtClean="0">
                <a:solidFill>
                  <a:srgbClr val="00B050"/>
                </a:solidFill>
              </a:rPr>
              <a:t>44</a:t>
            </a:r>
            <a:endParaRPr lang="es-MX" b="1" dirty="0">
              <a:solidFill>
                <a:srgbClr val="00B05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406766" y="3090978"/>
            <a:ext cx="250806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Identificar regla para mes: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069584" y="3119114"/>
            <a:ext cx="260553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Si Mes está entre 1 y 4:</a:t>
            </a:r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745463" y="3119114"/>
            <a:ext cx="169515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Mes = Mes + </a:t>
            </a:r>
            <a:r>
              <a:rPr lang="es-MX" b="1" dirty="0" smtClean="0">
                <a:solidFill>
                  <a:schemeClr val="accent5">
                    <a:lumMod val="75000"/>
                  </a:schemeClr>
                </a:solidFill>
              </a:rPr>
              <a:t>25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8721968" y="3090978"/>
            <a:ext cx="206795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Mes = </a:t>
            </a:r>
            <a:r>
              <a:rPr lang="es-MX" b="1" dirty="0" smtClean="0">
                <a:solidFill>
                  <a:srgbClr val="002060"/>
                </a:solidFill>
              </a:rPr>
              <a:t>04</a:t>
            </a:r>
            <a:r>
              <a:rPr lang="es-MX" dirty="0" smtClean="0"/>
              <a:t> + </a:t>
            </a:r>
            <a:r>
              <a:rPr lang="es-MX" b="1" dirty="0" smtClean="0">
                <a:solidFill>
                  <a:schemeClr val="accent5">
                    <a:lumMod val="75000"/>
                  </a:schemeClr>
                </a:solidFill>
              </a:rPr>
              <a:t>25</a:t>
            </a:r>
            <a:r>
              <a:rPr lang="es-MX" dirty="0" smtClean="0"/>
              <a:t> = </a:t>
            </a:r>
            <a:r>
              <a:rPr lang="es-MX" b="1" dirty="0" smtClean="0">
                <a:solidFill>
                  <a:srgbClr val="00B0F0"/>
                </a:solidFill>
              </a:rPr>
              <a:t>29</a:t>
            </a:r>
            <a:endParaRPr lang="es-MX" b="1" dirty="0">
              <a:solidFill>
                <a:srgbClr val="00B0F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392696" y="3630998"/>
            <a:ext cx="2025753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Multiplicar:</a:t>
            </a:r>
          </a:p>
          <a:p>
            <a:endParaRPr lang="es-MX" dirty="0"/>
          </a:p>
          <a:p>
            <a:r>
              <a:rPr lang="es-MX" dirty="0" smtClean="0"/>
              <a:t>Día * (Día – 1)</a:t>
            </a:r>
            <a:endParaRPr lang="es-MX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316391" y="3630180"/>
            <a:ext cx="2025753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Multiplicar:</a:t>
            </a:r>
          </a:p>
          <a:p>
            <a:endParaRPr lang="es-MX" dirty="0"/>
          </a:p>
          <a:p>
            <a:r>
              <a:rPr lang="es-MX" dirty="0" smtClean="0"/>
              <a:t>Mes * (Mes – 1)</a:t>
            </a:r>
            <a:endParaRPr lang="es-MX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069583" y="3630180"/>
            <a:ext cx="202575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es-MX" b="1" dirty="0" smtClean="0">
                <a:solidFill>
                  <a:srgbClr val="00B050"/>
                </a:solidFill>
              </a:rPr>
              <a:t>44</a:t>
            </a:r>
            <a:r>
              <a:rPr lang="es-MX" dirty="0" smtClean="0"/>
              <a:t> * (</a:t>
            </a:r>
            <a:r>
              <a:rPr lang="es-MX" b="1" dirty="0" smtClean="0">
                <a:solidFill>
                  <a:srgbClr val="00B050"/>
                </a:solidFill>
              </a:rPr>
              <a:t>44</a:t>
            </a:r>
            <a:r>
              <a:rPr lang="es-MX" dirty="0" smtClean="0"/>
              <a:t> – 1)</a:t>
            </a:r>
          </a:p>
          <a:p>
            <a:endParaRPr lang="es-MX" dirty="0" smtClean="0"/>
          </a:p>
          <a:p>
            <a:r>
              <a:rPr lang="es-MX" dirty="0" smtClean="0"/>
              <a:t>(</a:t>
            </a:r>
            <a:r>
              <a:rPr lang="es-MX" b="1" dirty="0" smtClean="0">
                <a:solidFill>
                  <a:srgbClr val="00B050"/>
                </a:solidFill>
              </a:rPr>
              <a:t>44</a:t>
            </a:r>
            <a:r>
              <a:rPr lang="es-MX" dirty="0" smtClean="0"/>
              <a:t> * </a:t>
            </a:r>
            <a:r>
              <a:rPr lang="es-MX" b="1" dirty="0" smtClean="0"/>
              <a:t>43</a:t>
            </a:r>
            <a:r>
              <a:rPr lang="es-MX" dirty="0" smtClean="0"/>
              <a:t>) = </a:t>
            </a:r>
            <a:r>
              <a:rPr lang="es-MX" b="1" dirty="0" smtClean="0">
                <a:solidFill>
                  <a:srgbClr val="FF0000"/>
                </a:solidFill>
              </a:rPr>
              <a:t>1892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18" name="CuadroTexto 17"/>
          <p:cNvSpPr txBox="1"/>
          <p:nvPr/>
        </p:nvSpPr>
        <p:spPr>
          <a:xfrm>
            <a:off x="8721968" y="3630180"/>
            <a:ext cx="206795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es-MX" b="1" dirty="0" smtClean="0">
                <a:solidFill>
                  <a:srgbClr val="00B0F0"/>
                </a:solidFill>
              </a:rPr>
              <a:t>29</a:t>
            </a:r>
            <a:r>
              <a:rPr lang="es-MX" dirty="0" smtClean="0"/>
              <a:t> * (</a:t>
            </a:r>
            <a:r>
              <a:rPr lang="es-MX" b="1" dirty="0" smtClean="0">
                <a:solidFill>
                  <a:srgbClr val="00B0F0"/>
                </a:solidFill>
              </a:rPr>
              <a:t>29</a:t>
            </a:r>
            <a:r>
              <a:rPr lang="es-MX" dirty="0" smtClean="0"/>
              <a:t> – 1)</a:t>
            </a:r>
          </a:p>
          <a:p>
            <a:endParaRPr lang="es-MX" dirty="0" smtClean="0"/>
          </a:p>
          <a:p>
            <a:r>
              <a:rPr lang="es-MX" dirty="0" smtClean="0"/>
              <a:t>(</a:t>
            </a:r>
            <a:r>
              <a:rPr lang="es-MX" b="1" dirty="0" smtClean="0">
                <a:solidFill>
                  <a:srgbClr val="00B0F0"/>
                </a:solidFill>
              </a:rPr>
              <a:t>29</a:t>
            </a:r>
            <a:r>
              <a:rPr lang="es-MX" dirty="0" smtClean="0"/>
              <a:t> * </a:t>
            </a:r>
            <a:r>
              <a:rPr lang="es-MX" b="1" dirty="0" smtClean="0"/>
              <a:t>28</a:t>
            </a:r>
            <a:r>
              <a:rPr lang="es-MX" dirty="0" smtClean="0"/>
              <a:t>) = </a:t>
            </a:r>
            <a:r>
              <a:rPr lang="es-MX" b="1" dirty="0" smtClean="0">
                <a:solidFill>
                  <a:srgbClr val="FFC000"/>
                </a:solidFill>
              </a:rPr>
              <a:t>812</a:t>
            </a:r>
            <a:r>
              <a:rPr lang="es-MX" dirty="0" smtClean="0"/>
              <a:t> </a:t>
            </a:r>
          </a:p>
        </p:txBody>
      </p:sp>
      <p:sp>
        <p:nvSpPr>
          <p:cNvPr id="19" name="CuadroTexto 18"/>
          <p:cNvSpPr txBox="1">
            <a:spLocks/>
          </p:cNvSpPr>
          <p:nvPr/>
        </p:nvSpPr>
        <p:spPr>
          <a:xfrm>
            <a:off x="2402058" y="5149375"/>
            <a:ext cx="3108959" cy="5593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MX" dirty="0" smtClean="0"/>
              <a:t>Concatenar ambos resultados</a:t>
            </a:r>
          </a:p>
        </p:txBody>
      </p:sp>
      <p:sp>
        <p:nvSpPr>
          <p:cNvPr id="20" name="CuadroTexto 19"/>
          <p:cNvSpPr txBox="1">
            <a:spLocks/>
          </p:cNvSpPr>
          <p:nvPr/>
        </p:nvSpPr>
        <p:spPr>
          <a:xfrm>
            <a:off x="6437141" y="5149374"/>
            <a:ext cx="3108959" cy="5593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MX" b="1" dirty="0" smtClean="0">
                <a:solidFill>
                  <a:srgbClr val="FF0000"/>
                </a:solidFill>
              </a:rPr>
              <a:t>1892</a:t>
            </a:r>
            <a:r>
              <a:rPr lang="es-MX" b="1" dirty="0" smtClean="0">
                <a:solidFill>
                  <a:srgbClr val="FFC000"/>
                </a:solidFill>
              </a:rPr>
              <a:t>812</a:t>
            </a:r>
          </a:p>
        </p:txBody>
      </p:sp>
    </p:spTree>
    <p:extLst>
      <p:ext uri="{BB962C8B-B14F-4D97-AF65-F5344CB8AC3E}">
        <p14:creationId xmlns:p14="http://schemas.microsoft.com/office/powerpoint/2010/main" val="3912702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</TotalTime>
  <Words>327</Words>
  <Application>Microsoft Office PowerPoint</Application>
  <PresentationFormat>Panorámica</PresentationFormat>
  <Paragraphs>72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Garamond</vt:lpstr>
      <vt:lpstr>Orgánico</vt:lpstr>
      <vt:lpstr>Generar Password Sistema Ocampo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</cp:lastModifiedBy>
  <cp:revision>5</cp:revision>
  <dcterms:created xsi:type="dcterms:W3CDTF">2019-04-24T16:03:13Z</dcterms:created>
  <dcterms:modified xsi:type="dcterms:W3CDTF">2019-04-24T16:42:59Z</dcterms:modified>
</cp:coreProperties>
</file>