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4" y="84"/>
      </p:cViewPr>
      <p:guideLst>
        <p:guide orient="horz" pos="28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23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80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5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52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75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11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17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36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21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28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41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117F-21EA-4F0F-8EAD-57836432C340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36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E5F22F3-F88F-4088-B2E1-3F529162D5F2}"/>
              </a:ext>
            </a:extLst>
          </p:cNvPr>
          <p:cNvGrpSpPr/>
          <p:nvPr/>
        </p:nvGrpSpPr>
        <p:grpSpPr>
          <a:xfrm>
            <a:off x="3789639" y="1982609"/>
            <a:ext cx="9029332" cy="4184540"/>
            <a:chOff x="801664" y="871433"/>
            <a:chExt cx="9174273" cy="4251711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A4DF2A37-BC26-44A4-BE71-D43D37355992}"/>
                </a:ext>
              </a:extLst>
            </p:cNvPr>
            <p:cNvGrpSpPr/>
            <p:nvPr/>
          </p:nvGrpSpPr>
          <p:grpSpPr>
            <a:xfrm>
              <a:off x="801664" y="871433"/>
              <a:ext cx="9174273" cy="4251711"/>
              <a:chOff x="801664" y="871433"/>
              <a:chExt cx="9174273" cy="4251711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4084638-443D-4533-8CE6-9301DBA2E596}"/>
                  </a:ext>
                </a:extLst>
              </p:cNvPr>
              <p:cNvGrpSpPr/>
              <p:nvPr/>
            </p:nvGrpSpPr>
            <p:grpSpPr>
              <a:xfrm>
                <a:off x="801664" y="871433"/>
                <a:ext cx="9174273" cy="4251711"/>
                <a:chOff x="801664" y="871433"/>
                <a:chExt cx="9174273" cy="4251711"/>
              </a:xfrm>
            </p:grpSpPr>
            <p:pic>
              <p:nvPicPr>
                <p:cNvPr id="8" name="Picture 2" descr="Resultado de imagen para brazo silueta">
                  <a:extLst>
                    <a:ext uri="{FF2B5EF4-FFF2-40B4-BE49-F238E27FC236}">
                      <a16:creationId xmlns:a16="http://schemas.microsoft.com/office/drawing/2014/main" id="{5738606F-8183-46C3-A53C-CB534F274D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01664" y="2586624"/>
                  <a:ext cx="2279737" cy="22797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Grupo 26">
                  <a:extLst>
                    <a:ext uri="{FF2B5EF4-FFF2-40B4-BE49-F238E27FC236}">
                      <a16:creationId xmlns:a16="http://schemas.microsoft.com/office/drawing/2014/main" id="{8FDA1B62-10D5-46D5-A723-92B88C4232A2}"/>
                    </a:ext>
                  </a:extLst>
                </p:cNvPr>
                <p:cNvGrpSpPr/>
                <p:nvPr/>
              </p:nvGrpSpPr>
              <p:grpSpPr>
                <a:xfrm>
                  <a:off x="1576191" y="871433"/>
                  <a:ext cx="8399746" cy="4251711"/>
                  <a:chOff x="1576191" y="871433"/>
                  <a:chExt cx="8399746" cy="4251711"/>
                </a:xfrm>
              </p:grpSpPr>
              <p:sp>
                <p:nvSpPr>
                  <p:cNvPr id="4" name="Rectángulo: esquinas redondeadas 3">
                    <a:extLst>
                      <a:ext uri="{FF2B5EF4-FFF2-40B4-BE49-F238E27FC236}">
                        <a16:creationId xmlns:a16="http://schemas.microsoft.com/office/drawing/2014/main" id="{83019D17-4E77-4142-B80E-AF653782A49D}"/>
                      </a:ext>
                    </a:extLst>
                  </p:cNvPr>
                  <p:cNvSpPr/>
                  <p:nvPr/>
                </p:nvSpPr>
                <p:spPr>
                  <a:xfrm>
                    <a:off x="7411642" y="1127341"/>
                    <a:ext cx="2564295" cy="3995803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 dirty="0"/>
                  </a:p>
                </p:txBody>
              </p:sp>
              <p:pic>
                <p:nvPicPr>
                  <p:cNvPr id="1026" name="Picture 2" descr="Resultado de imagen para brazo silueta">
                    <a:extLst>
                      <a:ext uri="{FF2B5EF4-FFF2-40B4-BE49-F238E27FC236}">
                        <a16:creationId xmlns:a16="http://schemas.microsoft.com/office/drawing/2014/main" id="{EC0BB199-386F-48C9-A60C-DB56254B3C2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16063" y="2586623"/>
                    <a:ext cx="2279737" cy="22797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702CFA51-101C-402A-808D-E9A45570B748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358" y="871433"/>
                    <a:ext cx="1284326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2363" b="1" dirty="0"/>
                      <a:t>Simulink</a:t>
                    </a:r>
                    <a:endParaRPr lang="es-MX" sz="2363" b="1" dirty="0"/>
                  </a:p>
                </p:txBody>
              </p:sp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414ED574-C55F-4DD3-B767-636149445BF0}"/>
                      </a:ext>
                    </a:extLst>
                  </p:cNvPr>
                  <p:cNvSpPr/>
                  <p:nvPr/>
                </p:nvSpPr>
                <p:spPr>
                  <a:xfrm>
                    <a:off x="5356552" y="1490597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Prototipo de adquisición</a:t>
                    </a:r>
                    <a:endParaRPr lang="es-MX" sz="1771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2E93D12F-E1EE-45CF-B898-E00C8AB7A5C4}"/>
                      </a:ext>
                    </a:extLst>
                  </p:cNvPr>
                  <p:cNvSpPr/>
                  <p:nvPr/>
                </p:nvSpPr>
                <p:spPr>
                  <a:xfrm>
                    <a:off x="7780101" y="1490597"/>
                    <a:ext cx="1714824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Procesamiento EMG</a:t>
                    </a:r>
                    <a:endParaRPr lang="es-MX" sz="1771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8A6E5AF9-FFD5-42C4-9AA4-F4F913576CE8}"/>
                      </a:ext>
                    </a:extLst>
                  </p:cNvPr>
                  <p:cNvSpPr/>
                  <p:nvPr/>
                </p:nvSpPr>
                <p:spPr>
                  <a:xfrm>
                    <a:off x="7904120" y="2661731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Esquema de control</a:t>
                    </a:r>
                    <a:endParaRPr lang="es-MX" sz="1771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55940B45-7ECE-456E-9997-7A284C58E5DC}"/>
                      </a:ext>
                    </a:extLst>
                  </p:cNvPr>
                  <p:cNvSpPr/>
                  <p:nvPr/>
                </p:nvSpPr>
                <p:spPr>
                  <a:xfrm>
                    <a:off x="7904119" y="3892437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Driver </a:t>
                    </a:r>
                  </a:p>
                  <a:p>
                    <a:pPr algn="ctr"/>
                    <a:r>
                      <a:rPr lang="es-ES" sz="1771" b="1" dirty="0" err="1">
                        <a:solidFill>
                          <a:schemeClr val="tx1"/>
                        </a:solidFill>
                      </a:rPr>
                      <a:t>Reha</a:t>
                    </a:r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s-ES" sz="1771" b="1" dirty="0" err="1">
                        <a:solidFill>
                          <a:schemeClr val="tx1"/>
                        </a:solidFill>
                      </a:rPr>
                      <a:t>Stim</a:t>
                    </a:r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 2</a:t>
                    </a:r>
                    <a:endParaRPr lang="es-MX" sz="1771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" name="Conector: angular 11">
                    <a:extLst>
                      <a:ext uri="{FF2B5EF4-FFF2-40B4-BE49-F238E27FC236}">
                        <a16:creationId xmlns:a16="http://schemas.microsoft.com/office/drawing/2014/main" id="{E5ED6B58-3B30-465E-A25B-5A09E01233F6}"/>
                      </a:ext>
                    </a:extLst>
                  </p:cNvPr>
                  <p:cNvCxnSpPr>
                    <a:cxnSpLocks/>
                    <a:stCxn id="9" idx="3"/>
                    <a:endCxn id="10" idx="3"/>
                  </p:cNvCxnSpPr>
                  <p:nvPr/>
                </p:nvCxnSpPr>
                <p:spPr>
                  <a:xfrm>
                    <a:off x="9494925" y="1797485"/>
                    <a:ext cx="12700" cy="1171134"/>
                  </a:xfrm>
                  <a:prstGeom prst="bentConnector3">
                    <a:avLst>
                      <a:gd name="adj1" fmla="val 180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>
                    <a:extLst>
                      <a:ext uri="{FF2B5EF4-FFF2-40B4-BE49-F238E27FC236}">
                        <a16:creationId xmlns:a16="http://schemas.microsoft.com/office/drawing/2014/main" id="{F8248F4C-25A5-4565-AB13-06D0F5735CAC}"/>
                      </a:ext>
                    </a:extLst>
                  </p:cNvPr>
                  <p:cNvCxnSpPr>
                    <a:cxnSpLocks/>
                    <a:stCxn id="6" idx="3"/>
                    <a:endCxn id="9" idx="1"/>
                  </p:cNvCxnSpPr>
                  <p:nvPr/>
                </p:nvCxnSpPr>
                <p:spPr>
                  <a:xfrm>
                    <a:off x="6947752" y="1797485"/>
                    <a:ext cx="832349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ector recto de flecha 17">
                    <a:extLst>
                      <a:ext uri="{FF2B5EF4-FFF2-40B4-BE49-F238E27FC236}">
                        <a16:creationId xmlns:a16="http://schemas.microsoft.com/office/drawing/2014/main" id="{1B68E9DF-2170-4E71-9EBF-E7365D93973B}"/>
                      </a:ext>
                    </a:extLst>
                  </p:cNvPr>
                  <p:cNvCxnSpPr>
                    <a:stCxn id="10" idx="2"/>
                    <a:endCxn id="11" idx="0"/>
                  </p:cNvCxnSpPr>
                  <p:nvPr/>
                </p:nvCxnSpPr>
                <p:spPr>
                  <a:xfrm flipH="1">
                    <a:off x="8699522" y="3275507"/>
                    <a:ext cx="1" cy="61693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ángulo: esquinas redondeadas 18">
                    <a:extLst>
                      <a:ext uri="{FF2B5EF4-FFF2-40B4-BE49-F238E27FC236}">
                        <a16:creationId xmlns:a16="http://schemas.microsoft.com/office/drawing/2014/main" id="{D24AA89B-59B1-435B-8560-A4066BEED28F}"/>
                      </a:ext>
                    </a:extLst>
                  </p:cNvPr>
                  <p:cNvSpPr/>
                  <p:nvPr/>
                </p:nvSpPr>
                <p:spPr>
                  <a:xfrm>
                    <a:off x="3355931" y="4016286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/>
                  </a:p>
                </p:txBody>
              </p:sp>
              <p:sp>
                <p:nvSpPr>
                  <p:cNvPr id="21" name="Rectángulo: esquinas redondeadas 20">
                    <a:extLst>
                      <a:ext uri="{FF2B5EF4-FFF2-40B4-BE49-F238E27FC236}">
                        <a16:creationId xmlns:a16="http://schemas.microsoft.com/office/drawing/2014/main" id="{89CB6DD0-E184-478C-9318-3E6DBB608788}"/>
                      </a:ext>
                    </a:extLst>
                  </p:cNvPr>
                  <p:cNvSpPr/>
                  <p:nvPr/>
                </p:nvSpPr>
                <p:spPr>
                  <a:xfrm>
                    <a:off x="3346112" y="3526021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F761C839-4120-4380-84E8-F224BEC89856}"/>
                      </a:ext>
                    </a:extLst>
                  </p:cNvPr>
                  <p:cNvSpPr/>
                  <p:nvPr/>
                </p:nvSpPr>
                <p:spPr>
                  <a:xfrm>
                    <a:off x="1576191" y="3892437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FD9BA7E7-0265-466A-BFF4-A1D260AE8AD1}"/>
                      </a:ext>
                    </a:extLst>
                  </p:cNvPr>
                  <p:cNvSpPr/>
                  <p:nvPr/>
                </p:nvSpPr>
                <p:spPr>
                  <a:xfrm>
                    <a:off x="1576191" y="3623125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/>
                  </a:p>
                </p:txBody>
              </p:sp>
              <p:cxnSp>
                <p:nvCxnSpPr>
                  <p:cNvPr id="24" name="Conector: angular 23">
                    <a:extLst>
                      <a:ext uri="{FF2B5EF4-FFF2-40B4-BE49-F238E27FC236}">
                        <a16:creationId xmlns:a16="http://schemas.microsoft.com/office/drawing/2014/main" id="{4B2F70C6-50BB-434D-B81F-A6E29A308F32}"/>
                      </a:ext>
                    </a:extLst>
                  </p:cNvPr>
                  <p:cNvCxnSpPr>
                    <a:stCxn id="23" idx="0"/>
                    <a:endCxn id="6" idx="1"/>
                  </p:cNvCxnSpPr>
                  <p:nvPr/>
                </p:nvCxnSpPr>
                <p:spPr>
                  <a:xfrm rot="5400000" flipH="1" flipV="1">
                    <a:off x="2638363" y="904936"/>
                    <a:ext cx="1825640" cy="3610738"/>
                  </a:xfrm>
                  <a:prstGeom prst="bentConnector2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: angular 25">
                    <a:extLst>
                      <a:ext uri="{FF2B5EF4-FFF2-40B4-BE49-F238E27FC236}">
                        <a16:creationId xmlns:a16="http://schemas.microsoft.com/office/drawing/2014/main" id="{0D1A9690-A043-475D-9DE7-218157B7B125}"/>
                      </a:ext>
                    </a:extLst>
                  </p:cNvPr>
                  <p:cNvCxnSpPr>
                    <a:cxnSpLocks/>
                    <a:stCxn id="22" idx="6"/>
                    <a:endCxn id="6" idx="1"/>
                  </p:cNvCxnSpPr>
                  <p:nvPr/>
                </p:nvCxnSpPr>
                <p:spPr>
                  <a:xfrm flipV="1">
                    <a:off x="1915437" y="1797485"/>
                    <a:ext cx="3441115" cy="2146635"/>
                  </a:xfrm>
                  <a:prstGeom prst="bentConnector3">
                    <a:avLst>
                      <a:gd name="adj1" fmla="val 11051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: angular 28">
                    <a:extLst>
                      <a:ext uri="{FF2B5EF4-FFF2-40B4-BE49-F238E27FC236}">
                        <a16:creationId xmlns:a16="http://schemas.microsoft.com/office/drawing/2014/main" id="{7DD8A6BD-216A-49F8-82C8-629981725899}"/>
                      </a:ext>
                    </a:extLst>
                  </p:cNvPr>
                  <p:cNvCxnSpPr>
                    <a:cxnSpLocks/>
                    <a:stCxn id="30" idx="1"/>
                    <a:endCxn id="21" idx="3"/>
                  </p:cNvCxnSpPr>
                  <p:nvPr/>
                </p:nvCxnSpPr>
                <p:spPr>
                  <a:xfrm rot="10800000">
                    <a:off x="3685358" y="3577705"/>
                    <a:ext cx="1675994" cy="595153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: angular 30">
                    <a:extLst>
                      <a:ext uri="{FF2B5EF4-FFF2-40B4-BE49-F238E27FC236}">
                        <a16:creationId xmlns:a16="http://schemas.microsoft.com/office/drawing/2014/main" id="{61FE2D30-7E58-4E38-A159-620B9DEC2CF0}"/>
                      </a:ext>
                    </a:extLst>
                  </p:cNvPr>
                  <p:cNvCxnSpPr>
                    <a:cxnSpLocks/>
                    <a:stCxn id="30" idx="1"/>
                    <a:endCxn id="19" idx="3"/>
                  </p:cNvCxnSpPr>
                  <p:nvPr/>
                </p:nvCxnSpPr>
                <p:spPr>
                  <a:xfrm rot="10800000">
                    <a:off x="3695178" y="4067969"/>
                    <a:ext cx="1666175" cy="104888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" name="CuadroTexto 1023">
                    <a:extLst>
                      <a:ext uri="{FF2B5EF4-FFF2-40B4-BE49-F238E27FC236}">
                        <a16:creationId xmlns:a16="http://schemas.microsoft.com/office/drawing/2014/main" id="{373C073C-07C4-488E-9869-9A3B48616244}"/>
                      </a:ext>
                    </a:extLst>
                  </p:cNvPr>
                  <p:cNvSpPr txBox="1"/>
                  <p:nvPr/>
                </p:nvSpPr>
                <p:spPr>
                  <a:xfrm>
                    <a:off x="1861503" y="1469496"/>
                    <a:ext cx="173638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771" dirty="0"/>
                      <a:t>Electrodos de registro</a:t>
                    </a:r>
                    <a:endParaRPr lang="es-MX" sz="1771" dirty="0"/>
                  </a:p>
                </p:txBody>
              </p:sp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DDE34AE1-49C3-4C29-BD42-E0B26081378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1406" y="3505527"/>
                    <a:ext cx="15716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771" dirty="0"/>
                      <a:t>Electrodos de estimulación</a:t>
                    </a:r>
                    <a:endParaRPr lang="es-MX" sz="1771" dirty="0"/>
                  </a:p>
                </p:txBody>
              </p:sp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35D0A0FF-C237-4E13-AA4B-2EC694A99226}"/>
                      </a:ext>
                    </a:extLst>
                  </p:cNvPr>
                  <p:cNvSpPr/>
                  <p:nvPr/>
                </p:nvSpPr>
                <p:spPr>
                  <a:xfrm>
                    <a:off x="5336087" y="2505762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Sensor de fuerza</a:t>
                    </a:r>
                    <a:endParaRPr lang="es-MX" sz="1771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28" name="Conector: angular 1027">
                    <a:extLst>
                      <a:ext uri="{FF2B5EF4-FFF2-40B4-BE49-F238E27FC236}">
                        <a16:creationId xmlns:a16="http://schemas.microsoft.com/office/drawing/2014/main" id="{A349AE8F-CFC1-442D-9B6E-FFBCE7B0E3FC}"/>
                      </a:ext>
                    </a:extLst>
                  </p:cNvPr>
                  <p:cNvCxnSpPr>
                    <a:cxnSpLocks/>
                    <a:endCxn id="36" idx="1"/>
                  </p:cNvCxnSpPr>
                  <p:nvPr/>
                </p:nvCxnSpPr>
                <p:spPr>
                  <a:xfrm>
                    <a:off x="2941321" y="2499500"/>
                    <a:ext cx="2394766" cy="313150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Conector: angular 1029">
                    <a:extLst>
                      <a:ext uri="{FF2B5EF4-FFF2-40B4-BE49-F238E27FC236}">
                        <a16:creationId xmlns:a16="http://schemas.microsoft.com/office/drawing/2014/main" id="{106054DB-CA05-40BF-94E3-D2EAABF77F67}"/>
                      </a:ext>
                    </a:extLst>
                  </p:cNvPr>
                  <p:cNvCxnSpPr>
                    <a:cxnSpLocks/>
                    <a:stCxn id="36" idx="3"/>
                    <a:endCxn id="10" idx="1"/>
                  </p:cNvCxnSpPr>
                  <p:nvPr/>
                </p:nvCxnSpPr>
                <p:spPr>
                  <a:xfrm>
                    <a:off x="6927287" y="2812650"/>
                    <a:ext cx="976833" cy="155969"/>
                  </a:xfrm>
                  <a:prstGeom prst="bentConnector3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Cilindro 16">
                    <a:extLst>
                      <a:ext uri="{FF2B5EF4-FFF2-40B4-BE49-F238E27FC236}">
                        <a16:creationId xmlns:a16="http://schemas.microsoft.com/office/drawing/2014/main" id="{EE63B143-7F86-4344-B774-EA4C560B4221}"/>
                      </a:ext>
                    </a:extLst>
                  </p:cNvPr>
                  <p:cNvSpPr/>
                  <p:nvPr/>
                </p:nvSpPr>
                <p:spPr>
                  <a:xfrm>
                    <a:off x="2622455" y="2355862"/>
                    <a:ext cx="480260" cy="83995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/>
                  </a:p>
                </p:txBody>
              </p:sp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78E88005-10A5-4255-9FD5-2065E6841A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967" y="2184942"/>
                    <a:ext cx="10917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771" dirty="0"/>
                      <a:t>Objeto cilíndrico</a:t>
                    </a:r>
                    <a:endParaRPr lang="es-MX" sz="1771" dirty="0"/>
                  </a:p>
                </p:txBody>
              </p:sp>
            </p:grpSp>
          </p:grp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0DC19C1C-0E25-4061-9BB2-280C9A7EA982}"/>
                  </a:ext>
                </a:extLst>
              </p:cNvPr>
              <p:cNvSpPr/>
              <p:nvPr/>
            </p:nvSpPr>
            <p:spPr>
              <a:xfrm>
                <a:off x="5361352" y="3865969"/>
                <a:ext cx="1590805" cy="61377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sz="1771" b="1">
                    <a:solidFill>
                      <a:schemeClr val="tx1"/>
                    </a:solidFill>
                  </a:rPr>
                  <a:t>Reha Stim</a:t>
                </a:r>
                <a:r>
                  <a:rPr lang="es-ES" sz="1771" b="1" dirty="0">
                    <a:solidFill>
                      <a:schemeClr val="tx1"/>
                    </a:solidFill>
                  </a:rPr>
                  <a:t> 2</a:t>
                </a:r>
                <a:endParaRPr lang="es-MX" sz="1771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5050AEB5-2A1E-4166-A461-F5B975435610}"/>
                </a:ext>
              </a:extLst>
            </p:cNvPr>
            <p:cNvCxnSpPr>
              <a:stCxn id="11" idx="1"/>
              <a:endCxn id="30" idx="3"/>
            </p:cNvCxnSpPr>
            <p:nvPr/>
          </p:nvCxnSpPr>
          <p:spPr>
            <a:xfrm rot="10800000">
              <a:off x="6952157" y="4172857"/>
              <a:ext cx="951962" cy="2646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73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 descr="Dibujo en blanco y negro&#10;&#10;Descripción generada automáticamente">
            <a:extLst>
              <a:ext uri="{FF2B5EF4-FFF2-40B4-BE49-F238E27FC236}">
                <a16:creationId xmlns:a16="http://schemas.microsoft.com/office/drawing/2014/main" id="{5293A2D3-4ECB-4CE9-BD5E-9A731570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7786" y="3668832"/>
            <a:ext cx="2243885" cy="2243885"/>
          </a:xfrm>
          <a:prstGeom prst="rect">
            <a:avLst/>
          </a:prstGeom>
        </p:spPr>
      </p:pic>
      <p:pic>
        <p:nvPicPr>
          <p:cNvPr id="47" name="Imagen 46" descr="Dibujo en blanco y negro&#10;&#10;Descripción generada automáticamente">
            <a:extLst>
              <a:ext uri="{FF2B5EF4-FFF2-40B4-BE49-F238E27FC236}">
                <a16:creationId xmlns:a16="http://schemas.microsoft.com/office/drawing/2014/main" id="{F8F6BBE3-2208-433E-8B51-991610D7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91" y="3672091"/>
            <a:ext cx="2243885" cy="224388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019D17-4E77-4142-B80E-AF653782A49D}"/>
              </a:ext>
            </a:extLst>
          </p:cNvPr>
          <p:cNvSpPr/>
          <p:nvPr/>
        </p:nvSpPr>
        <p:spPr>
          <a:xfrm>
            <a:off x="9378166" y="2077410"/>
            <a:ext cx="2523783" cy="393267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77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2CFA51-101C-402A-808D-E9A45570B748}"/>
              </a:ext>
            </a:extLst>
          </p:cNvPr>
          <p:cNvSpPr txBox="1"/>
          <p:nvPr/>
        </p:nvSpPr>
        <p:spPr>
          <a:xfrm>
            <a:off x="9943232" y="1813338"/>
            <a:ext cx="1264035" cy="4543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363" b="1" dirty="0"/>
              <a:t>Simulink</a:t>
            </a:r>
            <a:endParaRPr lang="es-MX" sz="2363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4ED574-C55F-4DD3-B767-636149445BF0}"/>
              </a:ext>
            </a:extLst>
          </p:cNvPr>
          <p:cNvSpPr/>
          <p:nvPr/>
        </p:nvSpPr>
        <p:spPr>
          <a:xfrm>
            <a:off x="7290738" y="2589075"/>
            <a:ext cx="1566062" cy="604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71" b="1" dirty="0">
                <a:solidFill>
                  <a:schemeClr val="tx1"/>
                </a:solidFill>
              </a:rPr>
              <a:t>Sistema de adquisición</a:t>
            </a:r>
            <a:endParaRPr lang="es-MX" sz="1771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93D12F-E1EE-45CF-B898-E00C8AB7A5C4}"/>
              </a:ext>
            </a:extLst>
          </p:cNvPr>
          <p:cNvSpPr/>
          <p:nvPr/>
        </p:nvSpPr>
        <p:spPr>
          <a:xfrm>
            <a:off x="9675998" y="2589075"/>
            <a:ext cx="1687732" cy="604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71" b="1" dirty="0">
                <a:solidFill>
                  <a:schemeClr val="tx1"/>
                </a:solidFill>
              </a:rPr>
              <a:t>Procesamiento EMG</a:t>
            </a:r>
            <a:endParaRPr lang="es-MX" sz="1771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6E5AF9-FFD5-42C4-9AA4-F4F913576CE8}"/>
              </a:ext>
            </a:extLst>
          </p:cNvPr>
          <p:cNvSpPr/>
          <p:nvPr/>
        </p:nvSpPr>
        <p:spPr>
          <a:xfrm>
            <a:off x="9798058" y="3741707"/>
            <a:ext cx="1565673" cy="604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71" b="1" dirty="0">
                <a:solidFill>
                  <a:schemeClr val="tx1"/>
                </a:solidFill>
              </a:rPr>
              <a:t>Esquema de control</a:t>
            </a:r>
            <a:endParaRPr lang="es-MX" sz="1771" b="1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940B45-7ECE-456E-9997-7A284C58E5DC}"/>
              </a:ext>
            </a:extLst>
          </p:cNvPr>
          <p:cNvSpPr/>
          <p:nvPr/>
        </p:nvSpPr>
        <p:spPr>
          <a:xfrm>
            <a:off x="9792415" y="4922643"/>
            <a:ext cx="1565673" cy="60408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71" b="1" dirty="0">
                <a:solidFill>
                  <a:schemeClr val="tx1"/>
                </a:solidFill>
              </a:rPr>
              <a:t>Driver </a:t>
            </a:r>
          </a:p>
          <a:p>
            <a:pPr algn="ctr"/>
            <a:r>
              <a:rPr lang="es-ES" sz="1771" b="1" dirty="0">
                <a:solidFill>
                  <a:schemeClr val="tx1"/>
                </a:solidFill>
              </a:rPr>
              <a:t>RehaStim 2</a:t>
            </a:r>
            <a:endParaRPr lang="es-MX" sz="1771" b="1" dirty="0">
              <a:solidFill>
                <a:schemeClr val="tx1"/>
              </a:solidFill>
            </a:endParaRP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E5ED6B58-3B30-465E-A25B-5A09E01233F6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0312255" y="3473067"/>
            <a:ext cx="537279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248F4C-25A5-4565-AB13-06D0F5735C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8856800" y="2891115"/>
            <a:ext cx="8191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B68E9DF-2170-4E71-9EBF-E7365D93973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0575251" y="4345788"/>
            <a:ext cx="5643" cy="57685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24AA89B-59B1-435B-8560-A4066BEED28F}"/>
              </a:ext>
            </a:extLst>
          </p:cNvPr>
          <p:cNvSpPr/>
          <p:nvPr/>
        </p:nvSpPr>
        <p:spPr>
          <a:xfrm>
            <a:off x="6303551" y="5077776"/>
            <a:ext cx="333887" cy="1017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9CB6DD0-E184-478C-9318-3E6DBB608788}"/>
              </a:ext>
            </a:extLst>
          </p:cNvPr>
          <p:cNvSpPr/>
          <p:nvPr/>
        </p:nvSpPr>
        <p:spPr>
          <a:xfrm>
            <a:off x="6293887" y="4595257"/>
            <a:ext cx="333887" cy="1017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761C839-4120-4380-84E8-F224BEC89856}"/>
              </a:ext>
            </a:extLst>
          </p:cNvPr>
          <p:cNvSpPr/>
          <p:nvPr/>
        </p:nvSpPr>
        <p:spPr>
          <a:xfrm>
            <a:off x="4551929" y="4955884"/>
            <a:ext cx="333887" cy="101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D9BA7E7-0265-466A-BFF4-A1D260AE8AD1}"/>
              </a:ext>
            </a:extLst>
          </p:cNvPr>
          <p:cNvSpPr/>
          <p:nvPr/>
        </p:nvSpPr>
        <p:spPr>
          <a:xfrm>
            <a:off x="4551929" y="4690827"/>
            <a:ext cx="333887" cy="101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B2F70C6-50BB-434D-B81F-A6E29A308F32}"/>
              </a:ext>
            </a:extLst>
          </p:cNvPr>
          <p:cNvCxnSpPr>
            <a:stCxn id="23" idx="0"/>
            <a:endCxn id="6" idx="1"/>
          </p:cNvCxnSpPr>
          <p:nvPr/>
        </p:nvCxnSpPr>
        <p:spPr>
          <a:xfrm rot="5400000" flipH="1" flipV="1">
            <a:off x="5104949" y="2505038"/>
            <a:ext cx="1799712" cy="25718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0D1A9690-A043-475D-9DE7-218157B7B125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 flipV="1">
            <a:off x="4885815" y="2891116"/>
            <a:ext cx="2404923" cy="2115637"/>
          </a:xfrm>
          <a:prstGeom prst="bentConnector3">
            <a:avLst>
              <a:gd name="adj1" fmla="val 259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DD8A6BD-216A-49F8-82C8-629981725899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rot="10800000">
            <a:off x="6627775" y="4646126"/>
            <a:ext cx="667688" cy="582835"/>
          </a:xfrm>
          <a:prstGeom prst="bentConnector3">
            <a:avLst>
              <a:gd name="adj1" fmla="val 491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1FE2D30-7E58-4E38-A159-620B9DEC2CF0}"/>
              </a:ext>
            </a:extLst>
          </p:cNvPr>
          <p:cNvCxnSpPr>
            <a:cxnSpLocks/>
            <a:stCxn id="30" idx="1"/>
            <a:endCxn id="19" idx="3"/>
          </p:cNvCxnSpPr>
          <p:nvPr/>
        </p:nvCxnSpPr>
        <p:spPr>
          <a:xfrm rot="10800000">
            <a:off x="6637440" y="5128643"/>
            <a:ext cx="658025" cy="1003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373C073C-07C4-488E-9869-9A3B48616244}"/>
              </a:ext>
            </a:extLst>
          </p:cNvPr>
          <p:cNvSpPr txBox="1"/>
          <p:nvPr/>
        </p:nvSpPr>
        <p:spPr>
          <a:xfrm>
            <a:off x="4245460" y="2557035"/>
            <a:ext cx="1708952" cy="63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71" dirty="0"/>
              <a:t>Electrodos de registro</a:t>
            </a:r>
            <a:endParaRPr lang="es-MX" sz="177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DE34AE1-49C3-4C29-BD42-E0B260813782}"/>
              </a:ext>
            </a:extLst>
          </p:cNvPr>
          <p:cNvSpPr txBox="1"/>
          <p:nvPr/>
        </p:nvSpPr>
        <p:spPr>
          <a:xfrm>
            <a:off x="6627773" y="4071893"/>
            <a:ext cx="1546779" cy="63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71" dirty="0"/>
              <a:t>Electrodos de estimulación</a:t>
            </a:r>
            <a:endParaRPr lang="es-MX" sz="1771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DC19C1C-0E25-4061-9BB2-280C9A7EA982}"/>
              </a:ext>
            </a:extLst>
          </p:cNvPr>
          <p:cNvSpPr/>
          <p:nvPr/>
        </p:nvSpPr>
        <p:spPr>
          <a:xfrm>
            <a:off x="7295462" y="4926920"/>
            <a:ext cx="1565673" cy="604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71" b="1" dirty="0">
                <a:solidFill>
                  <a:schemeClr val="tx1"/>
                </a:solidFill>
              </a:rPr>
              <a:t>RehaStim 2</a:t>
            </a:r>
            <a:endParaRPr lang="es-MX" sz="1771" b="1" dirty="0">
              <a:solidFill>
                <a:schemeClr val="tx1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D10A77E-B390-46CB-B00E-E13FF3EBA5AC}"/>
              </a:ext>
            </a:extLst>
          </p:cNvPr>
          <p:cNvCxnSpPr>
            <a:stCxn id="11" idx="1"/>
            <a:endCxn id="30" idx="3"/>
          </p:cNvCxnSpPr>
          <p:nvPr/>
        </p:nvCxnSpPr>
        <p:spPr>
          <a:xfrm flipH="1">
            <a:off x="8861136" y="5224684"/>
            <a:ext cx="931280" cy="4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luetooth Iconos - Descarga gratuita, PNG y SVG">
            <a:extLst>
              <a:ext uri="{FF2B5EF4-FFF2-40B4-BE49-F238E27FC236}">
                <a16:creationId xmlns:a16="http://schemas.microsoft.com/office/drawing/2014/main" id="{30421833-DF83-4B68-80C9-C9DFFD3D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813" y="2431421"/>
            <a:ext cx="443675" cy="4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ímbolo de rayo de iconos de computadora micro-usb, usb PNG ...">
            <a:extLst>
              <a:ext uri="{FF2B5EF4-FFF2-40B4-BE49-F238E27FC236}">
                <a16:creationId xmlns:a16="http://schemas.microsoft.com/office/drawing/2014/main" id="{DCF2BA32-6C31-4B0F-9D96-635A7D19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49" b="99592" l="7967" r="93132">
                        <a14:foregroundMark x1="12225" y1="39592" x2="12225" y2="39592"/>
                        <a14:foregroundMark x1="12225" y1="31735" x2="12225" y2="31735"/>
                        <a14:foregroundMark x1="48352" y1="7143" x2="48352" y2="7143"/>
                        <a14:foregroundMark x1="49313" y1="8571" x2="50137" y2="71020"/>
                        <a14:foregroundMark x1="48352" y1="66122" x2="48077" y2="96224"/>
                        <a14:foregroundMark x1="48077" y1="96224" x2="48077" y2="96224"/>
                        <a14:foregroundMark x1="48626" y1="2551" x2="48626" y2="2551"/>
                        <a14:foregroundMark x1="93132" y1="20102" x2="93132" y2="20102"/>
                        <a14:foregroundMark x1="8104" y1="34388" x2="8104" y2="34388"/>
                        <a14:foregroundMark x1="48901" y1="99592" x2="48901" y2="99592"/>
                        <a14:backgroundMark x1="25962" y1="24082" x2="25962" y2="2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56" y="4776640"/>
            <a:ext cx="328990" cy="4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B4CBBDE7-D230-459B-AA2A-022A3F3B216C}"/>
              </a:ext>
            </a:extLst>
          </p:cNvPr>
          <p:cNvGrpSpPr/>
          <p:nvPr/>
        </p:nvGrpSpPr>
        <p:grpSpPr>
          <a:xfrm>
            <a:off x="4874224" y="1888025"/>
            <a:ext cx="7819118" cy="4846016"/>
            <a:chOff x="1477772" y="374497"/>
            <a:chExt cx="7944633" cy="4923805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E7E5043F-9D9A-4473-988D-AB3DABD47329}"/>
                </a:ext>
              </a:extLst>
            </p:cNvPr>
            <p:cNvGrpSpPr/>
            <p:nvPr/>
          </p:nvGrpSpPr>
          <p:grpSpPr>
            <a:xfrm>
              <a:off x="4780296" y="1623921"/>
              <a:ext cx="1591759" cy="1778910"/>
              <a:chOff x="5457850" y="809081"/>
              <a:chExt cx="1591759" cy="1778910"/>
            </a:xfrm>
          </p:grpSpPr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935ABC7C-F13A-4A27-8D2D-F2B625FDAE24}"/>
                  </a:ext>
                </a:extLst>
              </p:cNvPr>
              <p:cNvGrpSpPr/>
              <p:nvPr/>
            </p:nvGrpSpPr>
            <p:grpSpPr>
              <a:xfrm>
                <a:off x="5661764" y="1178414"/>
                <a:ext cx="1156570" cy="1152395"/>
                <a:chOff x="5649238" y="551145"/>
                <a:chExt cx="1156570" cy="1152395"/>
              </a:xfrm>
            </p:grpSpPr>
            <p:cxnSp>
              <p:nvCxnSpPr>
                <p:cNvPr id="25" name="Conector recto de flecha 24">
                  <a:extLst>
                    <a:ext uri="{FF2B5EF4-FFF2-40B4-BE49-F238E27FC236}">
                      <a16:creationId xmlns:a16="http://schemas.microsoft.com/office/drawing/2014/main" id="{D932F97E-3C98-4923-BACB-14C57AE8E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9238" y="1277655"/>
                  <a:ext cx="446762" cy="42588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de flecha 31">
                  <a:extLst>
                    <a:ext uri="{FF2B5EF4-FFF2-40B4-BE49-F238E27FC236}">
                      <a16:creationId xmlns:a16="http://schemas.microsoft.com/office/drawing/2014/main" id="{22AD95A0-12B6-4AFB-A9A0-2CDF9A067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277655"/>
                  <a:ext cx="70980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>
                  <a:extLst>
                    <a:ext uri="{FF2B5EF4-FFF2-40B4-BE49-F238E27FC236}">
                      <a16:creationId xmlns:a16="http://schemas.microsoft.com/office/drawing/2014/main" id="{86D30C9B-4270-49EA-91DD-DEB6E7A5CD80}"/>
                    </a:ext>
                  </a:extLst>
                </p:cNvPr>
                <p:cNvCxnSpPr/>
                <p:nvPr/>
              </p:nvCxnSpPr>
              <p:spPr>
                <a:xfrm flipV="1">
                  <a:off x="6096000" y="551145"/>
                  <a:ext cx="0" cy="72651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34305AF-CEFD-44DC-B356-CC89B7A51B4D}"/>
                  </a:ext>
                </a:extLst>
              </p:cNvPr>
              <p:cNvSpPr txBox="1"/>
              <p:nvPr/>
            </p:nvSpPr>
            <p:spPr>
              <a:xfrm>
                <a:off x="5962492" y="809081"/>
                <a:ext cx="295127" cy="37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771" dirty="0"/>
                  <a:t>Z</a:t>
                </a: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E50AF4BE-ACB3-45AA-B341-B8280C60DA44}"/>
                  </a:ext>
                </a:extLst>
              </p:cNvPr>
              <p:cNvSpPr txBox="1"/>
              <p:nvPr/>
            </p:nvSpPr>
            <p:spPr>
              <a:xfrm>
                <a:off x="6749595" y="1720258"/>
                <a:ext cx="300014" cy="37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771" dirty="0"/>
                  <a:t>Y</a:t>
                </a:r>
              </a:p>
            </p:txBody>
          </p:sp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8B5B0A7F-2970-4B76-B338-A96A6A84A738}"/>
                  </a:ext>
                </a:extLst>
              </p:cNvPr>
              <p:cNvSpPr txBox="1"/>
              <p:nvPr/>
            </p:nvSpPr>
            <p:spPr>
              <a:xfrm>
                <a:off x="5457850" y="2217291"/>
                <a:ext cx="308157" cy="37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771" dirty="0"/>
                  <a:t>X</a:t>
                </a:r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FB0A11D1-4F95-43FB-967F-2E65D4B0E3AB}"/>
                </a:ext>
              </a:extLst>
            </p:cNvPr>
            <p:cNvGrpSpPr/>
            <p:nvPr/>
          </p:nvGrpSpPr>
          <p:grpSpPr>
            <a:xfrm>
              <a:off x="1477772" y="374497"/>
              <a:ext cx="3214672" cy="2017245"/>
              <a:chOff x="801664" y="2293231"/>
              <a:chExt cx="4100528" cy="2573130"/>
            </a:xfrm>
          </p:grpSpPr>
          <p:pic>
            <p:nvPicPr>
              <p:cNvPr id="61" name="Picture 2" descr="Resultado de imagen para brazo silueta">
                <a:extLst>
                  <a:ext uri="{FF2B5EF4-FFF2-40B4-BE49-F238E27FC236}">
                    <a16:creationId xmlns:a16="http://schemas.microsoft.com/office/drawing/2014/main" id="{6D22AB5E-F924-4ADD-9662-12C3425E98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Resultado de imagen para brazo silueta">
                <a:extLst>
                  <a:ext uri="{FF2B5EF4-FFF2-40B4-BE49-F238E27FC236}">
                    <a16:creationId xmlns:a16="http://schemas.microsoft.com/office/drawing/2014/main" id="{1FE2E0B6-0C92-48A5-8F96-F0B6EA4BFE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Cilindro 62">
                <a:extLst>
                  <a:ext uri="{FF2B5EF4-FFF2-40B4-BE49-F238E27FC236}">
                    <a16:creationId xmlns:a16="http://schemas.microsoft.com/office/drawing/2014/main" id="{A3EB843C-70D4-4D87-A78F-0D51FCCC0C57}"/>
                  </a:ext>
                </a:extLst>
              </p:cNvPr>
              <p:cNvSpPr/>
              <p:nvPr/>
            </p:nvSpPr>
            <p:spPr>
              <a:xfrm>
                <a:off x="2171518" y="2293232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sp>
            <p:nvSpPr>
              <p:cNvPr id="64" name="Cilindro 63">
                <a:extLst>
                  <a:ext uri="{FF2B5EF4-FFF2-40B4-BE49-F238E27FC236}">
                    <a16:creationId xmlns:a16="http://schemas.microsoft.com/office/drawing/2014/main" id="{F5F3D317-672B-49F7-9EF3-98F6C079CA0B}"/>
                  </a:ext>
                </a:extLst>
              </p:cNvPr>
              <p:cNvSpPr/>
              <p:nvPr/>
            </p:nvSpPr>
            <p:spPr>
              <a:xfrm>
                <a:off x="3236229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7A719DBF-1747-4A32-8660-67D78ED192EE}"/>
                  </a:ext>
                </a:extLst>
              </p:cNvPr>
              <p:cNvCxnSpPr/>
              <p:nvPr/>
            </p:nvCxnSpPr>
            <p:spPr>
              <a:xfrm>
                <a:off x="1415441" y="2417523"/>
                <a:ext cx="5260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>
                <a:extLst>
                  <a:ext uri="{FF2B5EF4-FFF2-40B4-BE49-F238E27FC236}">
                    <a16:creationId xmlns:a16="http://schemas.microsoft.com/office/drawing/2014/main" id="{939FA252-1B5E-40FA-9307-47B6D53A60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2323" y="2417523"/>
                <a:ext cx="5260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A5FE9342-D75D-4289-BC90-D7C9DF1403EC}"/>
                </a:ext>
              </a:extLst>
            </p:cNvPr>
            <p:cNvGrpSpPr/>
            <p:nvPr/>
          </p:nvGrpSpPr>
          <p:grpSpPr>
            <a:xfrm>
              <a:off x="6207733" y="374497"/>
              <a:ext cx="3214672" cy="2017245"/>
              <a:chOff x="801664" y="2293231"/>
              <a:chExt cx="4100528" cy="2573130"/>
            </a:xfrm>
          </p:grpSpPr>
          <p:pic>
            <p:nvPicPr>
              <p:cNvPr id="68" name="Picture 2" descr="Resultado de imagen para brazo silueta">
                <a:extLst>
                  <a:ext uri="{FF2B5EF4-FFF2-40B4-BE49-F238E27FC236}">
                    <a16:creationId xmlns:a16="http://schemas.microsoft.com/office/drawing/2014/main" id="{3432564A-5AC5-4357-B85E-0938AA3292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Resultado de imagen para brazo silueta">
                <a:extLst>
                  <a:ext uri="{FF2B5EF4-FFF2-40B4-BE49-F238E27FC236}">
                    <a16:creationId xmlns:a16="http://schemas.microsoft.com/office/drawing/2014/main" id="{0E66C89B-F8FC-4822-AA05-6F0CFA3902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Cilindro 69">
                <a:extLst>
                  <a:ext uri="{FF2B5EF4-FFF2-40B4-BE49-F238E27FC236}">
                    <a16:creationId xmlns:a16="http://schemas.microsoft.com/office/drawing/2014/main" id="{2164D15C-D5FD-42D4-9EFC-871D94CB4A21}"/>
                  </a:ext>
                </a:extLst>
              </p:cNvPr>
              <p:cNvSpPr/>
              <p:nvPr/>
            </p:nvSpPr>
            <p:spPr>
              <a:xfrm>
                <a:off x="1751224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 dirty="0"/>
              </a:p>
            </p:txBody>
          </p:sp>
          <p:sp>
            <p:nvSpPr>
              <p:cNvPr id="71" name="Cilindro 70">
                <a:extLst>
                  <a:ext uri="{FF2B5EF4-FFF2-40B4-BE49-F238E27FC236}">
                    <a16:creationId xmlns:a16="http://schemas.microsoft.com/office/drawing/2014/main" id="{BF2C3662-BF93-4935-AEF1-BAD59F691FA0}"/>
                  </a:ext>
                </a:extLst>
              </p:cNvPr>
              <p:cNvSpPr/>
              <p:nvPr/>
            </p:nvSpPr>
            <p:spPr>
              <a:xfrm>
                <a:off x="3656523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cxnSp>
            <p:nvCxnSpPr>
              <p:cNvPr id="73" name="Conector recto de flecha 72">
                <a:extLst>
                  <a:ext uri="{FF2B5EF4-FFF2-40B4-BE49-F238E27FC236}">
                    <a16:creationId xmlns:a16="http://schemas.microsoft.com/office/drawing/2014/main" id="{6AE4EB16-D3A5-4B19-82C4-8CC8E7A139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094131" y="2654988"/>
                <a:ext cx="52609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77584BCC-043C-4A0E-A5B0-B9488354C58D}"/>
                </a:ext>
              </a:extLst>
            </p:cNvPr>
            <p:cNvGrpSpPr/>
            <p:nvPr/>
          </p:nvGrpSpPr>
          <p:grpSpPr>
            <a:xfrm>
              <a:off x="1477772" y="3226668"/>
              <a:ext cx="3214672" cy="2017245"/>
              <a:chOff x="801664" y="2293231"/>
              <a:chExt cx="4100528" cy="2573130"/>
            </a:xfrm>
          </p:grpSpPr>
          <p:pic>
            <p:nvPicPr>
              <p:cNvPr id="75" name="Picture 2" descr="Resultado de imagen para brazo silueta">
                <a:extLst>
                  <a:ext uri="{FF2B5EF4-FFF2-40B4-BE49-F238E27FC236}">
                    <a16:creationId xmlns:a16="http://schemas.microsoft.com/office/drawing/2014/main" id="{0F9854CB-2F57-4C34-B071-D34F327D1F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Resultado de imagen para brazo silueta">
                <a:extLst>
                  <a:ext uri="{FF2B5EF4-FFF2-40B4-BE49-F238E27FC236}">
                    <a16:creationId xmlns:a16="http://schemas.microsoft.com/office/drawing/2014/main" id="{3DE2A409-B264-4DC8-AB1F-8B14D9C230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Cilindro 76">
                <a:extLst>
                  <a:ext uri="{FF2B5EF4-FFF2-40B4-BE49-F238E27FC236}">
                    <a16:creationId xmlns:a16="http://schemas.microsoft.com/office/drawing/2014/main" id="{C6E18E90-1DFC-4232-B4EE-9227BFB491E1}"/>
                  </a:ext>
                </a:extLst>
              </p:cNvPr>
              <p:cNvSpPr/>
              <p:nvPr/>
            </p:nvSpPr>
            <p:spPr>
              <a:xfrm>
                <a:off x="1751224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 dirty="0"/>
              </a:p>
            </p:txBody>
          </p:sp>
          <p:sp>
            <p:nvSpPr>
              <p:cNvPr id="78" name="Cilindro 77">
                <a:extLst>
                  <a:ext uri="{FF2B5EF4-FFF2-40B4-BE49-F238E27FC236}">
                    <a16:creationId xmlns:a16="http://schemas.microsoft.com/office/drawing/2014/main" id="{8434B95F-7602-41CE-92FA-93B0DB103D37}"/>
                  </a:ext>
                </a:extLst>
              </p:cNvPr>
              <p:cNvSpPr/>
              <p:nvPr/>
            </p:nvSpPr>
            <p:spPr>
              <a:xfrm>
                <a:off x="3656523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cxnSp>
            <p:nvCxnSpPr>
              <p:cNvPr id="79" name="Conector recto de flecha 78">
                <a:extLst>
                  <a:ext uri="{FF2B5EF4-FFF2-40B4-BE49-F238E27FC236}">
                    <a16:creationId xmlns:a16="http://schemas.microsoft.com/office/drawing/2014/main" id="{B6492BD5-1BD9-4635-9D31-2C30390F8C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094131" y="2419779"/>
                <a:ext cx="5260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428AF8FD-80E2-4209-92FD-2DC176ADA540}"/>
                </a:ext>
              </a:extLst>
            </p:cNvPr>
            <p:cNvGrpSpPr/>
            <p:nvPr/>
          </p:nvGrpSpPr>
          <p:grpSpPr>
            <a:xfrm>
              <a:off x="6207733" y="3172279"/>
              <a:ext cx="3214672" cy="2126023"/>
              <a:chOff x="801664" y="2154477"/>
              <a:chExt cx="4100528" cy="2711884"/>
            </a:xfrm>
          </p:grpSpPr>
          <p:pic>
            <p:nvPicPr>
              <p:cNvPr id="87" name="Picture 2" descr="Resultado de imagen para brazo silueta">
                <a:extLst>
                  <a:ext uri="{FF2B5EF4-FFF2-40B4-BE49-F238E27FC236}">
                    <a16:creationId xmlns:a16="http://schemas.microsoft.com/office/drawing/2014/main" id="{9104A481-F146-4AE0-9197-73711D6A60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Resultado de imagen para brazo silueta">
                <a:extLst>
                  <a:ext uri="{FF2B5EF4-FFF2-40B4-BE49-F238E27FC236}">
                    <a16:creationId xmlns:a16="http://schemas.microsoft.com/office/drawing/2014/main" id="{38A4F2AD-97E0-4E09-9806-CAE32BE747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Cilindro 88">
                <a:extLst>
                  <a:ext uri="{FF2B5EF4-FFF2-40B4-BE49-F238E27FC236}">
                    <a16:creationId xmlns:a16="http://schemas.microsoft.com/office/drawing/2014/main" id="{604DF471-5C82-45DF-9E46-8E4F9CDE25A4}"/>
                  </a:ext>
                </a:extLst>
              </p:cNvPr>
              <p:cNvSpPr/>
              <p:nvPr/>
            </p:nvSpPr>
            <p:spPr>
              <a:xfrm>
                <a:off x="2171518" y="2293232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sp>
            <p:nvSpPr>
              <p:cNvPr id="90" name="Cilindro 89">
                <a:extLst>
                  <a:ext uri="{FF2B5EF4-FFF2-40B4-BE49-F238E27FC236}">
                    <a16:creationId xmlns:a16="http://schemas.microsoft.com/office/drawing/2014/main" id="{C5B02196-4AC2-412F-A29C-304EE6C14D3F}"/>
                  </a:ext>
                </a:extLst>
              </p:cNvPr>
              <p:cNvSpPr/>
              <p:nvPr/>
            </p:nvSpPr>
            <p:spPr>
              <a:xfrm>
                <a:off x="3236229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cxnSp>
            <p:nvCxnSpPr>
              <p:cNvPr id="92" name="Conector recto de flecha 91">
                <a:extLst>
                  <a:ext uri="{FF2B5EF4-FFF2-40B4-BE49-F238E27FC236}">
                    <a16:creationId xmlns:a16="http://schemas.microsoft.com/office/drawing/2014/main" id="{0C714EE8-2D87-44AB-BA25-CC374F88A6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62323" y="2417523"/>
                <a:ext cx="52609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802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negro, mujer, oscuro, blanco&#10;&#10;Descripción generada automáticamente">
            <a:extLst>
              <a:ext uri="{FF2B5EF4-FFF2-40B4-BE49-F238E27FC236}">
                <a16:creationId xmlns:a16="http://schemas.microsoft.com/office/drawing/2014/main" id="{B34A856E-B1FB-4A83-813B-94237F5EC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5872" y="1014551"/>
            <a:ext cx="1328672" cy="1771563"/>
          </a:xfrm>
          <a:prstGeom prst="rect">
            <a:avLst/>
          </a:prstGeom>
          <a:ln>
            <a:noFill/>
          </a:ln>
        </p:spPr>
      </p:pic>
      <p:pic>
        <p:nvPicPr>
          <p:cNvPr id="43" name="Imagen 42" descr="Imagen que contiene negro, mujer, oscuro, blanco&#10;&#10;Descripción generada automáticamente">
            <a:extLst>
              <a:ext uri="{FF2B5EF4-FFF2-40B4-BE49-F238E27FC236}">
                <a16:creationId xmlns:a16="http://schemas.microsoft.com/office/drawing/2014/main" id="{3F261460-B19B-4C29-9735-8B28F730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75786" y="1014551"/>
            <a:ext cx="1328672" cy="1771563"/>
          </a:xfrm>
          <a:prstGeom prst="rect">
            <a:avLst/>
          </a:prstGeom>
          <a:ln>
            <a:noFill/>
          </a:ln>
        </p:spPr>
      </p:pic>
      <p:pic>
        <p:nvPicPr>
          <p:cNvPr id="5" name="Imagen 4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1C58FF76-EE0E-4677-8EC6-7CC5B96AC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25009" y="1014551"/>
            <a:ext cx="1328210" cy="1771563"/>
          </a:xfrm>
          <a:prstGeom prst="rect">
            <a:avLst/>
          </a:prstGeom>
          <a:ln>
            <a:noFill/>
          </a:ln>
        </p:spPr>
      </p:pic>
      <p:grpSp>
        <p:nvGrpSpPr>
          <p:cNvPr id="49" name="Grupo 48">
            <a:extLst>
              <a:ext uri="{FF2B5EF4-FFF2-40B4-BE49-F238E27FC236}">
                <a16:creationId xmlns:a16="http://schemas.microsoft.com/office/drawing/2014/main" id="{E7E5043F-9D9A-4473-988D-AB3DABD47329}"/>
              </a:ext>
            </a:extLst>
          </p:cNvPr>
          <p:cNvGrpSpPr/>
          <p:nvPr/>
        </p:nvGrpSpPr>
        <p:grpSpPr>
          <a:xfrm>
            <a:off x="5935175" y="3234631"/>
            <a:ext cx="1566611" cy="1750805"/>
            <a:chOff x="5457850" y="809081"/>
            <a:chExt cx="1591759" cy="1778910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935ABC7C-F13A-4A27-8D2D-F2B625FDAE24}"/>
                </a:ext>
              </a:extLst>
            </p:cNvPr>
            <p:cNvGrpSpPr/>
            <p:nvPr/>
          </p:nvGrpSpPr>
          <p:grpSpPr>
            <a:xfrm>
              <a:off x="5661764" y="1178414"/>
              <a:ext cx="1156570" cy="1152395"/>
              <a:chOff x="5649238" y="551145"/>
              <a:chExt cx="1156570" cy="1152395"/>
            </a:xfrm>
          </p:grpSpPr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D932F97E-3C98-4923-BACB-14C57AE8E6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49238" y="1277655"/>
                <a:ext cx="446762" cy="4258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22AD95A0-12B6-4AFB-A9A0-2CDF9A067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277655"/>
                <a:ext cx="7098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>
                <a:extLst>
                  <a:ext uri="{FF2B5EF4-FFF2-40B4-BE49-F238E27FC236}">
                    <a16:creationId xmlns:a16="http://schemas.microsoft.com/office/drawing/2014/main" id="{86D30C9B-4270-49EA-91DD-DEB6E7A5CD80}"/>
                  </a:ext>
                </a:extLst>
              </p:cNvPr>
              <p:cNvCxnSpPr/>
              <p:nvPr/>
            </p:nvCxnSpPr>
            <p:spPr>
              <a:xfrm flipV="1">
                <a:off x="6096000" y="551145"/>
                <a:ext cx="0" cy="72651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A34305AF-CEFD-44DC-B356-CC89B7A51B4D}"/>
                </a:ext>
              </a:extLst>
            </p:cNvPr>
            <p:cNvSpPr txBox="1"/>
            <p:nvPr/>
          </p:nvSpPr>
          <p:spPr>
            <a:xfrm>
              <a:off x="5962492" y="809081"/>
              <a:ext cx="295127" cy="370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771" dirty="0"/>
                <a:t>Z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E50AF4BE-ACB3-45AA-B341-B8280C60DA44}"/>
                </a:ext>
              </a:extLst>
            </p:cNvPr>
            <p:cNvSpPr txBox="1"/>
            <p:nvPr/>
          </p:nvSpPr>
          <p:spPr>
            <a:xfrm>
              <a:off x="6749595" y="1720258"/>
              <a:ext cx="300014" cy="370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771" dirty="0"/>
                <a:t>Y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8B5B0A7F-2970-4B76-B338-A96A6A84A738}"/>
                </a:ext>
              </a:extLst>
            </p:cNvPr>
            <p:cNvSpPr txBox="1"/>
            <p:nvPr/>
          </p:nvSpPr>
          <p:spPr>
            <a:xfrm>
              <a:off x="5457850" y="2217291"/>
              <a:ext cx="308157" cy="370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771" dirty="0"/>
                <a:t>X</a:t>
              </a:r>
            </a:p>
          </p:txBody>
        </p:sp>
      </p:grpSp>
      <p:sp>
        <p:nvSpPr>
          <p:cNvPr id="63" name="Cilindro 62">
            <a:extLst>
              <a:ext uri="{FF2B5EF4-FFF2-40B4-BE49-F238E27FC236}">
                <a16:creationId xmlns:a16="http://schemas.microsoft.com/office/drawing/2014/main" id="{A3EB843C-70D4-4D87-A78F-0D51FCCC0C57}"/>
              </a:ext>
            </a:extLst>
          </p:cNvPr>
          <p:cNvSpPr/>
          <p:nvPr/>
        </p:nvSpPr>
        <p:spPr>
          <a:xfrm>
            <a:off x="1675987" y="315615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64" name="Cilindro 63">
            <a:extLst>
              <a:ext uri="{FF2B5EF4-FFF2-40B4-BE49-F238E27FC236}">
                <a16:creationId xmlns:a16="http://schemas.microsoft.com/office/drawing/2014/main" id="{F5F3D317-672B-49F7-9EF3-98F6C079CA0B}"/>
              </a:ext>
            </a:extLst>
          </p:cNvPr>
          <p:cNvSpPr/>
          <p:nvPr/>
        </p:nvSpPr>
        <p:spPr>
          <a:xfrm>
            <a:off x="2745872" y="315615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pic>
        <p:nvPicPr>
          <p:cNvPr id="3" name="Imagen 2" descr="Imagen que contiene negro, blanco, oscuro, mujer&#10;&#10;Descripción generada automáticamente">
            <a:extLst>
              <a:ext uri="{FF2B5EF4-FFF2-40B4-BE49-F238E27FC236}">
                <a16:creationId xmlns:a16="http://schemas.microsoft.com/office/drawing/2014/main" id="{088BD1DC-7517-4DF2-99B3-7BAA43FB7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842715" y="1005025"/>
            <a:ext cx="1328221" cy="1771563"/>
          </a:xfrm>
          <a:prstGeom prst="rect">
            <a:avLst/>
          </a:prstGeom>
          <a:ln>
            <a:noFill/>
          </a:ln>
        </p:spPr>
      </p:pic>
      <p:pic>
        <p:nvPicPr>
          <p:cNvPr id="42" name="Imagen 41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028B21B2-34C3-46BE-A23F-CC0F3994A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001125" y="1014551"/>
            <a:ext cx="1328210" cy="1771563"/>
          </a:xfrm>
          <a:prstGeom prst="rect">
            <a:avLst/>
          </a:prstGeom>
          <a:ln>
            <a:noFill/>
          </a:ln>
        </p:spPr>
      </p:pic>
      <p:pic>
        <p:nvPicPr>
          <p:cNvPr id="44" name="Imagen 43" descr="Imagen que contiene negro, blanco, oscuro, mujer&#10;&#10;Descripción generada automáticamente">
            <a:extLst>
              <a:ext uri="{FF2B5EF4-FFF2-40B4-BE49-F238E27FC236}">
                <a16:creationId xmlns:a16="http://schemas.microsoft.com/office/drawing/2014/main" id="{E7128403-F148-4952-9CD0-F5C68E46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97038" y="1005025"/>
            <a:ext cx="1328221" cy="1771563"/>
          </a:xfrm>
          <a:prstGeom prst="rect">
            <a:avLst/>
          </a:prstGeom>
          <a:ln>
            <a:noFill/>
          </a:ln>
        </p:spPr>
      </p:pic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128D6958-B0B0-429C-9A4A-28EBA6990BBC}"/>
              </a:ext>
            </a:extLst>
          </p:cNvPr>
          <p:cNvCxnSpPr>
            <a:cxnSpLocks/>
          </p:cNvCxnSpPr>
          <p:nvPr/>
        </p:nvCxnSpPr>
        <p:spPr>
          <a:xfrm rot="5400000" flipH="1">
            <a:off x="3883717" y="1207986"/>
            <a:ext cx="4059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92ADA89-A256-477E-BF0A-74714AC1906C}"/>
              </a:ext>
            </a:extLst>
          </p:cNvPr>
          <p:cNvCxnSpPr>
            <a:cxnSpLocks/>
          </p:cNvCxnSpPr>
          <p:nvPr/>
        </p:nvCxnSpPr>
        <p:spPr>
          <a:xfrm rot="5400000" flipH="1">
            <a:off x="372826" y="1207986"/>
            <a:ext cx="4059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ilindro 56">
            <a:extLst>
              <a:ext uri="{FF2B5EF4-FFF2-40B4-BE49-F238E27FC236}">
                <a16:creationId xmlns:a16="http://schemas.microsoft.com/office/drawing/2014/main" id="{C606AC1B-7CBE-4B86-8856-0914ADEEF0A2}"/>
              </a:ext>
            </a:extLst>
          </p:cNvPr>
          <p:cNvSpPr/>
          <p:nvPr/>
        </p:nvSpPr>
        <p:spPr>
          <a:xfrm>
            <a:off x="6997038" y="899662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58" name="Cilindro 57">
            <a:extLst>
              <a:ext uri="{FF2B5EF4-FFF2-40B4-BE49-F238E27FC236}">
                <a16:creationId xmlns:a16="http://schemas.microsoft.com/office/drawing/2014/main" id="{B65CFB69-F02B-4470-B9F1-D27F8B9D5851}"/>
              </a:ext>
            </a:extLst>
          </p:cNvPr>
          <p:cNvSpPr/>
          <p:nvPr/>
        </p:nvSpPr>
        <p:spPr>
          <a:xfrm>
            <a:off x="5942465" y="899662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FAE5E322-E109-47A9-80E2-3876B7D637A9}"/>
              </a:ext>
            </a:extLst>
          </p:cNvPr>
          <p:cNvCxnSpPr>
            <a:cxnSpLocks/>
          </p:cNvCxnSpPr>
          <p:nvPr/>
        </p:nvCxnSpPr>
        <p:spPr>
          <a:xfrm flipH="1">
            <a:off x="7399043" y="1004210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50ADC044-754F-47C2-9307-1E61B8ADBC64}"/>
              </a:ext>
            </a:extLst>
          </p:cNvPr>
          <p:cNvCxnSpPr>
            <a:cxnSpLocks/>
          </p:cNvCxnSpPr>
          <p:nvPr/>
        </p:nvCxnSpPr>
        <p:spPr>
          <a:xfrm>
            <a:off x="5333527" y="1004210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ilindro 79">
            <a:extLst>
              <a:ext uri="{FF2B5EF4-FFF2-40B4-BE49-F238E27FC236}">
                <a16:creationId xmlns:a16="http://schemas.microsoft.com/office/drawing/2014/main" id="{DC2CA59E-7CFF-497B-BCE2-00B6BDFFE63B}"/>
              </a:ext>
            </a:extLst>
          </p:cNvPr>
          <p:cNvSpPr/>
          <p:nvPr/>
        </p:nvSpPr>
        <p:spPr>
          <a:xfrm>
            <a:off x="9665230" y="934785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81" name="Cilindro 80">
            <a:extLst>
              <a:ext uri="{FF2B5EF4-FFF2-40B4-BE49-F238E27FC236}">
                <a16:creationId xmlns:a16="http://schemas.microsoft.com/office/drawing/2014/main" id="{4435F6F3-4FE6-4911-8A06-142B80118E20}"/>
              </a:ext>
            </a:extLst>
          </p:cNvPr>
          <p:cNvSpPr/>
          <p:nvPr/>
        </p:nvSpPr>
        <p:spPr>
          <a:xfrm>
            <a:off x="11560643" y="934785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pic>
        <p:nvPicPr>
          <p:cNvPr id="82" name="Imagen 81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6F235471-2399-4790-9782-2A25F0194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99670" y="5242194"/>
            <a:ext cx="1328210" cy="1771563"/>
          </a:xfrm>
          <a:prstGeom prst="rect">
            <a:avLst/>
          </a:prstGeom>
          <a:ln>
            <a:noFill/>
          </a:ln>
        </p:spPr>
      </p:pic>
      <p:pic>
        <p:nvPicPr>
          <p:cNvPr id="83" name="Imagen 82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D79E541D-CAC4-4609-B9BC-1EF9DDBF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75786" y="5242194"/>
            <a:ext cx="1328210" cy="1771563"/>
          </a:xfrm>
          <a:prstGeom prst="rect">
            <a:avLst/>
          </a:prstGeom>
          <a:ln>
            <a:noFill/>
          </a:ln>
        </p:spPr>
      </p:pic>
      <p:sp>
        <p:nvSpPr>
          <p:cNvPr id="84" name="Cilindro 83">
            <a:extLst>
              <a:ext uri="{FF2B5EF4-FFF2-40B4-BE49-F238E27FC236}">
                <a16:creationId xmlns:a16="http://schemas.microsoft.com/office/drawing/2014/main" id="{84D70CFA-5CB4-4672-8F0A-8C47C4CD250F}"/>
              </a:ext>
            </a:extLst>
          </p:cNvPr>
          <p:cNvSpPr/>
          <p:nvPr/>
        </p:nvSpPr>
        <p:spPr>
          <a:xfrm>
            <a:off x="1239891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85" name="Cilindro 84">
            <a:extLst>
              <a:ext uri="{FF2B5EF4-FFF2-40B4-BE49-F238E27FC236}">
                <a16:creationId xmlns:a16="http://schemas.microsoft.com/office/drawing/2014/main" id="{73CFE341-1029-4850-9521-F6795C6C363C}"/>
              </a:ext>
            </a:extLst>
          </p:cNvPr>
          <p:cNvSpPr/>
          <p:nvPr/>
        </p:nvSpPr>
        <p:spPr>
          <a:xfrm>
            <a:off x="3135304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A7BF4C6E-2CCC-42BE-ADD3-8607DDF62D94}"/>
              </a:ext>
            </a:extLst>
          </p:cNvPr>
          <p:cNvCxnSpPr>
            <a:cxnSpLocks/>
          </p:cNvCxnSpPr>
          <p:nvPr/>
        </p:nvCxnSpPr>
        <p:spPr>
          <a:xfrm rot="5400000" flipH="1">
            <a:off x="2496709" y="5445154"/>
            <a:ext cx="40592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D7555E66-7E61-47AE-899D-E8D0698D1CA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1035" y="5445154"/>
            <a:ext cx="40592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51F4E081-29B9-4382-8098-75F9B338F400}"/>
              </a:ext>
            </a:extLst>
          </p:cNvPr>
          <p:cNvCxnSpPr>
            <a:cxnSpLocks/>
          </p:cNvCxnSpPr>
          <p:nvPr/>
        </p:nvCxnSpPr>
        <p:spPr>
          <a:xfrm>
            <a:off x="3621959" y="5242193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26304D56-F97B-40A8-8A7F-CDEB0D50E418}"/>
              </a:ext>
            </a:extLst>
          </p:cNvPr>
          <p:cNvCxnSpPr>
            <a:cxnSpLocks/>
          </p:cNvCxnSpPr>
          <p:nvPr/>
        </p:nvCxnSpPr>
        <p:spPr>
          <a:xfrm flipH="1">
            <a:off x="575786" y="5242193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Imagen 95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FE8A833B-0A07-4102-BC99-929410B19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96540" y="5242194"/>
            <a:ext cx="1328210" cy="1771563"/>
          </a:xfrm>
          <a:prstGeom prst="rect">
            <a:avLst/>
          </a:prstGeom>
          <a:ln>
            <a:noFill/>
          </a:ln>
        </p:spPr>
      </p:pic>
      <p:pic>
        <p:nvPicPr>
          <p:cNvPr id="97" name="Imagen 96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6094B80E-6F6B-4A66-B972-C0A33AD52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772656" y="5242194"/>
            <a:ext cx="1328210" cy="1771563"/>
          </a:xfrm>
          <a:prstGeom prst="rect">
            <a:avLst/>
          </a:prstGeom>
          <a:ln>
            <a:noFill/>
          </a:ln>
        </p:spPr>
      </p:pic>
      <p:sp>
        <p:nvSpPr>
          <p:cNvPr id="98" name="Cilindro 97">
            <a:extLst>
              <a:ext uri="{FF2B5EF4-FFF2-40B4-BE49-F238E27FC236}">
                <a16:creationId xmlns:a16="http://schemas.microsoft.com/office/drawing/2014/main" id="{D2E391CC-49E4-41B8-8B05-77946EEEB3A2}"/>
              </a:ext>
            </a:extLst>
          </p:cNvPr>
          <p:cNvSpPr/>
          <p:nvPr/>
        </p:nvSpPr>
        <p:spPr>
          <a:xfrm>
            <a:off x="5436761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99" name="Cilindro 98">
            <a:extLst>
              <a:ext uri="{FF2B5EF4-FFF2-40B4-BE49-F238E27FC236}">
                <a16:creationId xmlns:a16="http://schemas.microsoft.com/office/drawing/2014/main" id="{C588301C-479D-4333-8A4B-F4B0B7791148}"/>
              </a:ext>
            </a:extLst>
          </p:cNvPr>
          <p:cNvSpPr/>
          <p:nvPr/>
        </p:nvSpPr>
        <p:spPr>
          <a:xfrm>
            <a:off x="7332174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7DBF5200-F6A4-4D8D-8276-ABB3AA87A08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693579" y="5445154"/>
            <a:ext cx="40592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F8C9A538-6585-4BA8-A10D-1647A9A0657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897905" y="5445154"/>
            <a:ext cx="40592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agen 103" descr="Imagen que contiene negro, blanco, oscuro, mujer&#10;&#10;Descripción generada automáticamente">
            <a:extLst>
              <a:ext uri="{FF2B5EF4-FFF2-40B4-BE49-F238E27FC236}">
                <a16:creationId xmlns:a16="http://schemas.microsoft.com/office/drawing/2014/main" id="{44C35E79-DF3F-498D-9A9F-9CF7CB36A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004259" y="5242193"/>
            <a:ext cx="1328221" cy="1771563"/>
          </a:xfrm>
          <a:prstGeom prst="rect">
            <a:avLst/>
          </a:prstGeom>
          <a:ln>
            <a:noFill/>
          </a:ln>
        </p:spPr>
      </p:pic>
      <p:pic>
        <p:nvPicPr>
          <p:cNvPr id="105" name="Imagen 104" descr="Imagen que contiene negro, blanco, oscuro, mujer&#10;&#10;Descripción generada automáticamente">
            <a:extLst>
              <a:ext uri="{FF2B5EF4-FFF2-40B4-BE49-F238E27FC236}">
                <a16:creationId xmlns:a16="http://schemas.microsoft.com/office/drawing/2014/main" id="{A671F43B-A086-4499-998D-09AAE18C1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58582" y="5242193"/>
            <a:ext cx="1328221" cy="1771563"/>
          </a:xfrm>
          <a:prstGeom prst="rect">
            <a:avLst/>
          </a:prstGeom>
          <a:ln>
            <a:noFill/>
          </a:ln>
        </p:spPr>
      </p:pic>
      <p:sp>
        <p:nvSpPr>
          <p:cNvPr id="106" name="Cilindro 105">
            <a:extLst>
              <a:ext uri="{FF2B5EF4-FFF2-40B4-BE49-F238E27FC236}">
                <a16:creationId xmlns:a16="http://schemas.microsoft.com/office/drawing/2014/main" id="{A6CBC32D-3755-4235-AAD2-613B130E38BD}"/>
              </a:ext>
            </a:extLst>
          </p:cNvPr>
          <p:cNvSpPr/>
          <p:nvPr/>
        </p:nvSpPr>
        <p:spPr>
          <a:xfrm>
            <a:off x="11556244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107" name="Cilindro 106">
            <a:extLst>
              <a:ext uri="{FF2B5EF4-FFF2-40B4-BE49-F238E27FC236}">
                <a16:creationId xmlns:a16="http://schemas.microsoft.com/office/drawing/2014/main" id="{FAE65270-6FCD-4D58-A09D-8BBF878A8E70}"/>
              </a:ext>
            </a:extLst>
          </p:cNvPr>
          <p:cNvSpPr/>
          <p:nvPr/>
        </p:nvSpPr>
        <p:spPr>
          <a:xfrm>
            <a:off x="9723789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D1DC84-40A4-4EF1-9C98-D476E2FC19FA}"/>
              </a:ext>
            </a:extLst>
          </p:cNvPr>
          <p:cNvSpPr txBox="1"/>
          <p:nvPr/>
        </p:nvSpPr>
        <p:spPr>
          <a:xfrm>
            <a:off x="2106996" y="278611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(a)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75E7082-74CA-46B6-94AF-426896DDF9F4}"/>
              </a:ext>
            </a:extLst>
          </p:cNvPr>
          <p:cNvSpPr txBox="1"/>
          <p:nvPr/>
        </p:nvSpPr>
        <p:spPr>
          <a:xfrm>
            <a:off x="6371284" y="27820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(b)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7A3D81B-61B8-41E2-B700-D6DCE18E1E0F}"/>
              </a:ext>
            </a:extLst>
          </p:cNvPr>
          <p:cNvSpPr txBox="1"/>
          <p:nvPr/>
        </p:nvSpPr>
        <p:spPr>
          <a:xfrm>
            <a:off x="10508988" y="278611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(c)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F7083B38-6C3A-49D8-836B-841DBB2E8994}"/>
              </a:ext>
            </a:extLst>
          </p:cNvPr>
          <p:cNvSpPr txBox="1"/>
          <p:nvPr/>
        </p:nvSpPr>
        <p:spPr>
          <a:xfrm>
            <a:off x="2106996" y="701375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(d)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2239DCCC-1652-4D42-BD79-99F39B3C5EE9}"/>
              </a:ext>
            </a:extLst>
          </p:cNvPr>
          <p:cNvSpPr txBox="1"/>
          <p:nvPr/>
        </p:nvSpPr>
        <p:spPr>
          <a:xfrm>
            <a:off x="6371284" y="7013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(e)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DC4E60D0-B48A-4CF1-B7A6-310A110D8E0C}"/>
              </a:ext>
            </a:extLst>
          </p:cNvPr>
          <p:cNvSpPr txBox="1"/>
          <p:nvPr/>
        </p:nvSpPr>
        <p:spPr>
          <a:xfrm>
            <a:off x="10508988" y="7013756"/>
            <a:ext cx="39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930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71</Words>
  <Application>Microsoft Office PowerPoint</Application>
  <PresentationFormat>Personalizado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Mena Camilo</dc:creator>
  <cp:lastModifiedBy>Enrique Mena Camilo</cp:lastModifiedBy>
  <cp:revision>25</cp:revision>
  <dcterms:created xsi:type="dcterms:W3CDTF">2019-07-06T06:11:08Z</dcterms:created>
  <dcterms:modified xsi:type="dcterms:W3CDTF">2020-06-11T21:28:59Z</dcterms:modified>
</cp:coreProperties>
</file>