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CE61-9A18-459A-BB57-FB00E13E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FBCE4-528A-4D37-BBE6-4D659675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BAE49-1321-40B2-83C9-5C1FDFD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A680-8A49-4282-BD6A-C6FBE9B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C42EF-90D9-4A93-B7D0-67C09DB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8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4AB9-6628-4BBE-8417-F8D702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6C7DF7-8C7D-4521-B744-3151069D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56C0E-1336-4554-98EA-245D5E4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BC09-BC49-4EB5-BC6B-866DB21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6FBE8-6244-4D15-A125-2436E003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8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3C840-6E53-4825-B7BC-83B9B28AB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D8502-F04A-4088-8AF6-62DFA7A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1C3CC-6D8C-4A8E-AD9C-D2AE30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E6229-A375-41CC-8EBB-B07FCEFD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34B27-4006-4726-B3EB-B48378A7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3495-8BF1-4302-8303-1C66C863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2F5B3-D06A-49E8-B9A6-CA009983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1A2DC-7C0F-4789-B278-F0B4D156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1A99-7EE6-4CDD-9DD9-9C767BE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89130-7559-40B6-B1FA-625D0EB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2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B740-BB49-460B-A00A-91900AED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9252B-52A1-4FFE-8B6D-7E89B466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A4B70-5981-4A3C-9283-4FE50F4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F3AD-6EE3-4B5D-BA7C-472BDBC2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340A5-7E65-4AFD-BAE2-E489714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DF0-C4DC-4701-9099-1751694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FF2AC-F4C5-47D0-BF1D-4DED52979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461D9-C10E-46B0-97FE-80C1B2DE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48712-7E02-4A0D-AF37-5D1720CC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B543F-81F2-4312-9947-10CCB64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B2153-A9CB-4474-BF10-1C7CF06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1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F869-8581-4CE1-8228-85CCD9F6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12505-99F0-4E86-9FFB-4F8FDF75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A4E1E-F523-4526-BA17-B2417CCD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31398-E0E9-4500-8190-AC96FE9C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E6D00-0F2A-45BE-ABA4-AA4513E4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B1C5D-2893-46D7-AA06-E9D950C9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1D3C22-A6FB-4474-BAC8-A28B33B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9E898D-690D-45CA-9299-A185337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7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50728-7F32-4929-9552-E25C2D07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0997FF-7EB8-4A05-82C5-C78975A1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BC4F6-F74B-477D-A519-E8B84E4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7A62A-4DD1-4F92-92B6-4E6BC861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0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9548C4-1CF3-478E-894E-1775E16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FA463C-5DB9-4203-89B6-0420E914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6054B-ECA1-42EE-B3AF-0FF3CB1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289F-F6DA-4360-8BAE-25E27E9E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865B3-1D06-45E7-8FE9-949898F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DC7472-0F1A-4AC0-9D3C-B284F8A3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FADA0-93BF-4086-9B65-B26713D7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FCBC6-A6B8-4857-BBE5-42517F7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DDD72-64D4-4726-9768-D1A93A34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40649-D31B-4C71-99A0-E13E5A4C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3720F-5884-49B6-9448-1A4CF988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9FBD9-6492-474B-99EB-5CA8FF33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45225-5D7B-45A6-9A9B-AA4BED14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36E2B-0315-4417-8185-94866B1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1BAF-5B3C-49B6-9BC6-6B6D599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E2060-2989-49C2-B753-01A8D827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D171C-18D5-44F8-9A65-48B4BD35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18DD-E1DC-4DF0-94E3-53749E66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20/03/2020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58F29-FC61-47B4-A64C-1AC94B2A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46C91-37AE-4669-8EAD-3E098658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801664" y="871433"/>
            <a:ext cx="9174273" cy="4251711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400" b="1" dirty="0"/>
                      <a:t>Simulink</a:t>
                    </a:r>
                    <a:endParaRPr lang="es-MX" sz="2400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registro</a:t>
                    </a:r>
                    <a:endParaRPr lang="es-MX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estimulación</a:t>
                    </a:r>
                    <a:endParaRPr lang="es-MX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Objeto cilíndrico</a:t>
                    </a:r>
                    <a:endParaRPr lang="es-MX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b="1">
                    <a:solidFill>
                      <a:schemeClr val="tx1"/>
                    </a:solidFill>
                  </a:rPr>
                  <a:t>Reha Stim</a:t>
                </a:r>
                <a:r>
                  <a:rPr lang="es-ES" b="1" dirty="0">
                    <a:solidFill>
                      <a:schemeClr val="tx1"/>
                    </a:solidFill>
                  </a:rPr>
                  <a:t> 2</a:t>
                </a:r>
                <a:endParaRPr lang="es-MX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782" y="2584724"/>
            <a:ext cx="2279904" cy="2279904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62" y="2588035"/>
            <a:ext cx="2279904" cy="227990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6414054" y="1124379"/>
            <a:ext cx="2564295" cy="399580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7059770" y="868471"/>
            <a:ext cx="12843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/>
              <a:t>Simulink</a:t>
            </a:r>
            <a:endParaRPr lang="es-MX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4358964" y="1487635"/>
            <a:ext cx="1591200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Sistema de adquisición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6782513" y="1487635"/>
            <a:ext cx="1714824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Procesamiento EMG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6906532" y="2658769"/>
            <a:ext cx="1590805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Esquema de control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6900798" y="3858662"/>
            <a:ext cx="1590805" cy="61377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RehaMove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7428982" y="2385816"/>
            <a:ext cx="54590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50164" y="1794523"/>
            <a:ext cx="832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96201" y="3272545"/>
            <a:ext cx="5734" cy="586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3355931" y="4016286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3346112" y="3526021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1576191" y="3892437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1576191" y="3623125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2138088" y="1402249"/>
            <a:ext cx="1828602" cy="26131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1915437" y="1794523"/>
            <a:ext cx="2443527" cy="214959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3685358" y="3577705"/>
            <a:ext cx="678406" cy="592191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3695178" y="4067969"/>
            <a:ext cx="668587" cy="101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1264802" y="1455080"/>
            <a:ext cx="173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registro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3685357" y="2994254"/>
            <a:ext cx="157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estimulación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4363764" y="3863007"/>
            <a:ext cx="1590805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RehaMove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5954569" y="4165550"/>
            <a:ext cx="946229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16</cp:revision>
  <dcterms:created xsi:type="dcterms:W3CDTF">2019-07-06T06:11:08Z</dcterms:created>
  <dcterms:modified xsi:type="dcterms:W3CDTF">2020-03-21T01:05:58Z</dcterms:modified>
</cp:coreProperties>
</file>