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CE61-9A18-459A-BB57-FB00E13E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FBCE4-528A-4D37-BBE6-4D659675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BAE49-1321-40B2-83C9-5C1FDFD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A680-8A49-4282-BD6A-C6FBE9B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C42EF-90D9-4A93-B7D0-67C09DB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8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4AB9-6628-4BBE-8417-F8D702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6C7DF7-8C7D-4521-B744-3151069D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56C0E-1336-4554-98EA-245D5E4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BC09-BC49-4EB5-BC6B-866DB21C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6FBE8-6244-4D15-A125-2436E003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80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3C840-6E53-4825-B7BC-83B9B28AB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1D8502-F04A-4088-8AF6-62DFA7A5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1C3CC-6D8C-4A8E-AD9C-D2AE30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E6229-A375-41CC-8EBB-B07FCEFD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34B27-4006-4726-B3EB-B48378A7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F3495-8BF1-4302-8303-1C66C863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2F5B3-D06A-49E8-B9A6-CA009983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1A2DC-7C0F-4789-B278-F0B4D156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1A99-7EE6-4CDD-9DD9-9C767BE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89130-7559-40B6-B1FA-625D0EB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21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B740-BB49-460B-A00A-91900AED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9252B-52A1-4FFE-8B6D-7E89B466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A4B70-5981-4A3C-9283-4FE50F4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EF3AD-6EE3-4B5D-BA7C-472BDBC2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340A5-7E65-4AFD-BAE2-E489714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DF0-C4DC-4701-9099-1751694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FF2AC-F4C5-47D0-BF1D-4DED52979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461D9-C10E-46B0-97FE-80C1B2DE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48712-7E02-4A0D-AF37-5D1720CC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B543F-81F2-4312-9947-10CCB64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4B2153-A9CB-4474-BF10-1C7CF06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1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F869-8581-4CE1-8228-85CCD9F6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12505-99F0-4E86-9FFB-4F8FDF75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A4E1E-F523-4526-BA17-B2417CCD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31398-E0E9-4500-8190-AC96FE9C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7E6D00-0F2A-45BE-ABA4-AA4513E4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B1C5D-2893-46D7-AA06-E9D950C9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1D3C22-A6FB-4474-BAC8-A28B33B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9E898D-690D-45CA-9299-A1853375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7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50728-7F32-4929-9552-E25C2D07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0997FF-7EB8-4A05-82C5-C78975A1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BC4F6-F74B-477D-A519-E8B84E4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7A62A-4DD1-4F92-92B6-4E6BC861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0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9548C4-1CF3-478E-894E-1775E16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FA463C-5DB9-4203-89B6-0420E914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6054B-ECA1-42EE-B3AF-0FF3CB1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3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289F-F6DA-4360-8BAE-25E27E9E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865B3-1D06-45E7-8FE9-949898F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DC7472-0F1A-4AC0-9D3C-B284F8A3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FADA0-93BF-4086-9B65-B26713D7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FCBC6-A6B8-4857-BBE5-42517F7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DDD72-64D4-4726-9768-D1A93A34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40649-D31B-4C71-99A0-E13E5A4C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3720F-5884-49B6-9448-1A4CF988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9FBD9-6492-474B-99EB-5CA8FF33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45225-5D7B-45A6-9A9B-AA4BED14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36E2B-0315-4417-8185-94866B1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861BAF-5B3C-49B6-9BC6-6B6D599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5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E2060-2989-49C2-B753-01A8D827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D171C-18D5-44F8-9A65-48B4BD35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18DD-E1DC-4DF0-94E3-53749E66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117F-21EA-4F0F-8EAD-57836432C340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58F29-FC61-47B4-A64C-1AC94B2A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46C91-37AE-4669-8EAD-3E098658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B808-048C-43FC-B641-80FDBCFF4D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E5F22F3-F88F-4088-B2E1-3F529162D5F2}"/>
              </a:ext>
            </a:extLst>
          </p:cNvPr>
          <p:cNvGrpSpPr/>
          <p:nvPr/>
        </p:nvGrpSpPr>
        <p:grpSpPr>
          <a:xfrm>
            <a:off x="801664" y="871433"/>
            <a:ext cx="9174273" cy="4251711"/>
            <a:chOff x="801664" y="871433"/>
            <a:chExt cx="9174273" cy="4251711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4DF2A37-BC26-44A4-BE71-D43D37355992}"/>
                </a:ext>
              </a:extLst>
            </p:cNvPr>
            <p:cNvGrpSpPr/>
            <p:nvPr/>
          </p:nvGrpSpPr>
          <p:grpSpPr>
            <a:xfrm>
              <a:off x="801664" y="871433"/>
              <a:ext cx="9174273" cy="4251711"/>
              <a:chOff x="801664" y="871433"/>
              <a:chExt cx="9174273" cy="4251711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4084638-443D-4533-8CE6-9301DBA2E596}"/>
                  </a:ext>
                </a:extLst>
              </p:cNvPr>
              <p:cNvGrpSpPr/>
              <p:nvPr/>
            </p:nvGrpSpPr>
            <p:grpSpPr>
              <a:xfrm>
                <a:off x="801664" y="871433"/>
                <a:ext cx="9174273" cy="4251711"/>
                <a:chOff x="801664" y="871433"/>
                <a:chExt cx="9174273" cy="4251711"/>
              </a:xfrm>
            </p:grpSpPr>
            <p:pic>
              <p:nvPicPr>
                <p:cNvPr id="8" name="Picture 2" descr="Resultado de imagen para brazo silueta">
                  <a:extLst>
                    <a:ext uri="{FF2B5EF4-FFF2-40B4-BE49-F238E27FC236}">
                      <a16:creationId xmlns:a16="http://schemas.microsoft.com/office/drawing/2014/main" id="{5738606F-8183-46C3-A53C-CB534F274D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01664" y="2586624"/>
                  <a:ext cx="2279737" cy="2279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8FDA1B62-10D5-46D5-A723-92B88C4232A2}"/>
                    </a:ext>
                  </a:extLst>
                </p:cNvPr>
                <p:cNvGrpSpPr/>
                <p:nvPr/>
              </p:nvGrpSpPr>
              <p:grpSpPr>
                <a:xfrm>
                  <a:off x="1576191" y="871433"/>
                  <a:ext cx="8399746" cy="4251711"/>
                  <a:chOff x="1576191" y="871433"/>
                  <a:chExt cx="8399746" cy="4251711"/>
                </a:xfrm>
              </p:grpSpPr>
              <p:sp>
                <p:nvSpPr>
                  <p:cNvPr id="4" name="Rectángulo: esquinas redondeadas 3">
                    <a:extLst>
                      <a:ext uri="{FF2B5EF4-FFF2-40B4-BE49-F238E27FC236}">
                        <a16:creationId xmlns:a16="http://schemas.microsoft.com/office/drawing/2014/main" id="{83019D17-4E77-4142-B80E-AF653782A49D}"/>
                      </a:ext>
                    </a:extLst>
                  </p:cNvPr>
                  <p:cNvSpPr/>
                  <p:nvPr/>
                </p:nvSpPr>
                <p:spPr>
                  <a:xfrm>
                    <a:off x="7411642" y="1127341"/>
                    <a:ext cx="2564295" cy="3995803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 dirty="0"/>
                  </a:p>
                </p:txBody>
              </p:sp>
              <p:pic>
                <p:nvPicPr>
                  <p:cNvPr id="1026" name="Picture 2" descr="Resultado de imagen para brazo silueta">
                    <a:extLst>
                      <a:ext uri="{FF2B5EF4-FFF2-40B4-BE49-F238E27FC236}">
                        <a16:creationId xmlns:a16="http://schemas.microsoft.com/office/drawing/2014/main" id="{EC0BB199-386F-48C9-A60C-DB56254B3C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063" y="2586623"/>
                    <a:ext cx="2279737" cy="22797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702CFA51-101C-402A-808D-E9A45570B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358" y="871433"/>
                    <a:ext cx="128432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2400" b="1" dirty="0"/>
                      <a:t>Simulink</a:t>
                    </a:r>
                    <a:endParaRPr lang="es-MX" sz="2400" b="1" dirty="0"/>
                  </a:p>
                </p:txBody>
              </p:sp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414ED574-C55F-4DD3-B767-636149445BF0}"/>
                      </a:ext>
                    </a:extLst>
                  </p:cNvPr>
                  <p:cNvSpPr/>
                  <p:nvPr/>
                </p:nvSpPr>
                <p:spPr>
                  <a:xfrm>
                    <a:off x="5356552" y="1490597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Prototipo de adquisición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2E93D12F-E1EE-45CF-B898-E00C8AB7A5C4}"/>
                      </a:ext>
                    </a:extLst>
                  </p:cNvPr>
                  <p:cNvSpPr/>
                  <p:nvPr/>
                </p:nvSpPr>
                <p:spPr>
                  <a:xfrm>
                    <a:off x="7780101" y="1490597"/>
                    <a:ext cx="1714824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Procesamiento EMG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8A6E5AF9-FFD5-42C4-9AA4-F4F913576CE8}"/>
                      </a:ext>
                    </a:extLst>
                  </p:cNvPr>
                  <p:cNvSpPr/>
                  <p:nvPr/>
                </p:nvSpPr>
                <p:spPr>
                  <a:xfrm>
                    <a:off x="7904120" y="2661731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Esquema de control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55940B45-7ECE-456E-9997-7A284C58E5DC}"/>
                      </a:ext>
                    </a:extLst>
                  </p:cNvPr>
                  <p:cNvSpPr/>
                  <p:nvPr/>
                </p:nvSpPr>
                <p:spPr>
                  <a:xfrm>
                    <a:off x="7904119" y="3892437"/>
                    <a:ext cx="1590805" cy="613776"/>
                  </a:xfrm>
                  <a:prstGeom prst="rect">
                    <a:avLst/>
                  </a:prstGeom>
                  <a:noFill/>
                  <a:ln w="38100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Driver </a:t>
                    </a:r>
                  </a:p>
                  <a:p>
                    <a:pPr algn="ctr"/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Reha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s-ES" b="1" dirty="0" err="1">
                        <a:solidFill>
                          <a:schemeClr val="tx1"/>
                        </a:solidFill>
                      </a:rPr>
                      <a:t>Stim</a:t>
                    </a:r>
                    <a:r>
                      <a:rPr lang="es-ES" b="1" dirty="0">
                        <a:solidFill>
                          <a:schemeClr val="tx1"/>
                        </a:solidFill>
                      </a:rPr>
                      <a:t> 2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Conector: angular 11">
                    <a:extLst>
                      <a:ext uri="{FF2B5EF4-FFF2-40B4-BE49-F238E27FC236}">
                        <a16:creationId xmlns:a16="http://schemas.microsoft.com/office/drawing/2014/main" id="{E5ED6B58-3B30-465E-A25B-5A09E01233F6}"/>
                      </a:ext>
                    </a:extLst>
                  </p:cNvPr>
                  <p:cNvCxnSpPr>
                    <a:cxnSpLocks/>
                    <a:stCxn id="9" idx="3"/>
                    <a:endCxn id="10" idx="3"/>
                  </p:cNvCxnSpPr>
                  <p:nvPr/>
                </p:nvCxnSpPr>
                <p:spPr>
                  <a:xfrm>
                    <a:off x="9494925" y="1797485"/>
                    <a:ext cx="12700" cy="1171134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F8248F4C-25A5-4565-AB13-06D0F5735CAC}"/>
                      </a:ext>
                    </a:extLst>
                  </p:cNvPr>
                  <p:cNvCxnSpPr>
                    <a:cxnSpLocks/>
                    <a:stCxn id="6" idx="3"/>
                    <a:endCxn id="9" idx="1"/>
                  </p:cNvCxnSpPr>
                  <p:nvPr/>
                </p:nvCxnSpPr>
                <p:spPr>
                  <a:xfrm>
                    <a:off x="6947752" y="1797485"/>
                    <a:ext cx="83234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ector recto de flecha 17">
                    <a:extLst>
                      <a:ext uri="{FF2B5EF4-FFF2-40B4-BE49-F238E27FC236}">
                        <a16:creationId xmlns:a16="http://schemas.microsoft.com/office/drawing/2014/main" id="{1B68E9DF-2170-4E71-9EBF-E7365D93973B}"/>
                      </a:ext>
                    </a:extLst>
                  </p:cNvPr>
                  <p:cNvCxnSpPr>
                    <a:stCxn id="10" idx="2"/>
                    <a:endCxn id="11" idx="0"/>
                  </p:cNvCxnSpPr>
                  <p:nvPr/>
                </p:nvCxnSpPr>
                <p:spPr>
                  <a:xfrm flipH="1">
                    <a:off x="8699522" y="3275507"/>
                    <a:ext cx="1" cy="6169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ángulo: esquinas redondeadas 18">
                    <a:extLst>
                      <a:ext uri="{FF2B5EF4-FFF2-40B4-BE49-F238E27FC236}">
                        <a16:creationId xmlns:a16="http://schemas.microsoft.com/office/drawing/2014/main" id="{D24AA89B-59B1-435B-8560-A4066BEED28F}"/>
                      </a:ext>
                    </a:extLst>
                  </p:cNvPr>
                  <p:cNvSpPr/>
                  <p:nvPr/>
                </p:nvSpPr>
                <p:spPr>
                  <a:xfrm>
                    <a:off x="3355931" y="4016286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1" name="Rectángulo: esquinas redondeadas 20">
                    <a:extLst>
                      <a:ext uri="{FF2B5EF4-FFF2-40B4-BE49-F238E27FC236}">
                        <a16:creationId xmlns:a16="http://schemas.microsoft.com/office/drawing/2014/main" id="{89CB6DD0-E184-478C-9318-3E6DBB608788}"/>
                      </a:ext>
                    </a:extLst>
                  </p:cNvPr>
                  <p:cNvSpPr/>
                  <p:nvPr/>
                </p:nvSpPr>
                <p:spPr>
                  <a:xfrm>
                    <a:off x="3346112" y="3526021"/>
                    <a:ext cx="339246" cy="10336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F761C839-4120-4380-84E8-F224BEC89856}"/>
                      </a:ext>
                    </a:extLst>
                  </p:cNvPr>
                  <p:cNvSpPr/>
                  <p:nvPr/>
                </p:nvSpPr>
                <p:spPr>
                  <a:xfrm>
                    <a:off x="1576191" y="3892437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FD9BA7E7-0265-466A-BFF4-A1D260AE8AD1}"/>
                      </a:ext>
                    </a:extLst>
                  </p:cNvPr>
                  <p:cNvSpPr/>
                  <p:nvPr/>
                </p:nvSpPr>
                <p:spPr>
                  <a:xfrm>
                    <a:off x="1576191" y="3623125"/>
                    <a:ext cx="339246" cy="103366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24" name="Conector: angular 23">
                    <a:extLst>
                      <a:ext uri="{FF2B5EF4-FFF2-40B4-BE49-F238E27FC236}">
                        <a16:creationId xmlns:a16="http://schemas.microsoft.com/office/drawing/2014/main" id="{4B2F70C6-50BB-434D-B81F-A6E29A308F32}"/>
                      </a:ext>
                    </a:extLst>
                  </p:cNvPr>
                  <p:cNvCxnSpPr>
                    <a:stCxn id="23" idx="0"/>
                    <a:endCxn id="6" idx="1"/>
                  </p:cNvCxnSpPr>
                  <p:nvPr/>
                </p:nvCxnSpPr>
                <p:spPr>
                  <a:xfrm rot="5400000" flipH="1" flipV="1">
                    <a:off x="2638363" y="904936"/>
                    <a:ext cx="1825640" cy="3610738"/>
                  </a:xfrm>
                  <a:prstGeom prst="bentConnector2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0D1A9690-A043-475D-9DE7-218157B7B125}"/>
                      </a:ext>
                    </a:extLst>
                  </p:cNvPr>
                  <p:cNvCxnSpPr>
                    <a:cxnSpLocks/>
                    <a:stCxn id="22" idx="6"/>
                    <a:endCxn id="6" idx="1"/>
                  </p:cNvCxnSpPr>
                  <p:nvPr/>
                </p:nvCxnSpPr>
                <p:spPr>
                  <a:xfrm flipV="1">
                    <a:off x="1915437" y="1797485"/>
                    <a:ext cx="3441115" cy="2146635"/>
                  </a:xfrm>
                  <a:prstGeom prst="bentConnector3">
                    <a:avLst>
                      <a:gd name="adj1" fmla="val 11051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7DD8A6BD-216A-49F8-82C8-629981725899}"/>
                      </a:ext>
                    </a:extLst>
                  </p:cNvPr>
                  <p:cNvCxnSpPr>
                    <a:cxnSpLocks/>
                    <a:stCxn id="30" idx="1"/>
                    <a:endCxn id="21" idx="3"/>
                  </p:cNvCxnSpPr>
                  <p:nvPr/>
                </p:nvCxnSpPr>
                <p:spPr>
                  <a:xfrm rot="10800000">
                    <a:off x="3685358" y="3577705"/>
                    <a:ext cx="1675994" cy="595153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: angular 30">
                    <a:extLst>
                      <a:ext uri="{FF2B5EF4-FFF2-40B4-BE49-F238E27FC236}">
                        <a16:creationId xmlns:a16="http://schemas.microsoft.com/office/drawing/2014/main" id="{61FE2D30-7E58-4E38-A159-620B9DEC2CF0}"/>
                      </a:ext>
                    </a:extLst>
                  </p:cNvPr>
                  <p:cNvCxnSpPr>
                    <a:cxnSpLocks/>
                    <a:stCxn id="30" idx="1"/>
                    <a:endCxn id="19" idx="3"/>
                  </p:cNvCxnSpPr>
                  <p:nvPr/>
                </p:nvCxnSpPr>
                <p:spPr>
                  <a:xfrm rot="10800000">
                    <a:off x="3695178" y="4067969"/>
                    <a:ext cx="1666175" cy="104888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" name="CuadroTexto 1023">
                    <a:extLst>
                      <a:ext uri="{FF2B5EF4-FFF2-40B4-BE49-F238E27FC236}">
                        <a16:creationId xmlns:a16="http://schemas.microsoft.com/office/drawing/2014/main" id="{373C073C-07C4-488E-9869-9A3B48616244}"/>
                      </a:ext>
                    </a:extLst>
                  </p:cNvPr>
                  <p:cNvSpPr txBox="1"/>
                  <p:nvPr/>
                </p:nvSpPr>
                <p:spPr>
                  <a:xfrm>
                    <a:off x="1861503" y="1469496"/>
                    <a:ext cx="17363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registro</a:t>
                    </a:r>
                    <a:endParaRPr lang="es-MX" dirty="0"/>
                  </a:p>
                </p:txBody>
              </p: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DDE34AE1-49C3-4C29-BD42-E0B260813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1406" y="3505527"/>
                    <a:ext cx="15716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Electrodos de estimulación</a:t>
                    </a:r>
                    <a:endParaRPr lang="es-MX" dirty="0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35D0A0FF-C237-4E13-AA4B-2EC694A99226}"/>
                      </a:ext>
                    </a:extLst>
                  </p:cNvPr>
                  <p:cNvSpPr/>
                  <p:nvPr/>
                </p:nvSpPr>
                <p:spPr>
                  <a:xfrm>
                    <a:off x="5336087" y="2505762"/>
                    <a:ext cx="1591200" cy="613776"/>
                  </a:xfrm>
                  <a:prstGeom prst="rect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s-ES" b="1" dirty="0">
                        <a:solidFill>
                          <a:schemeClr val="tx1"/>
                        </a:solidFill>
                      </a:rPr>
                      <a:t>Sensor de fuerza</a:t>
                    </a:r>
                    <a:endParaRPr lang="es-MX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28" name="Conector: angular 1027">
                    <a:extLst>
                      <a:ext uri="{FF2B5EF4-FFF2-40B4-BE49-F238E27FC236}">
                        <a16:creationId xmlns:a16="http://schemas.microsoft.com/office/drawing/2014/main" id="{A349AE8F-CFC1-442D-9B6E-FFBCE7B0E3FC}"/>
                      </a:ext>
                    </a:extLst>
                  </p:cNvPr>
                  <p:cNvCxnSpPr>
                    <a:cxnSpLocks/>
                    <a:endCxn id="36" idx="1"/>
                  </p:cNvCxnSpPr>
                  <p:nvPr/>
                </p:nvCxnSpPr>
                <p:spPr>
                  <a:xfrm>
                    <a:off x="2941321" y="2499500"/>
                    <a:ext cx="2394766" cy="3131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Conector: angular 1029">
                    <a:extLst>
                      <a:ext uri="{FF2B5EF4-FFF2-40B4-BE49-F238E27FC236}">
                        <a16:creationId xmlns:a16="http://schemas.microsoft.com/office/drawing/2014/main" id="{106054DB-CA05-40BF-94E3-D2EAABF77F67}"/>
                      </a:ext>
                    </a:extLst>
                  </p:cNvPr>
                  <p:cNvCxnSpPr>
                    <a:cxnSpLocks/>
                    <a:stCxn id="36" idx="3"/>
                    <a:endCxn id="10" idx="1"/>
                  </p:cNvCxnSpPr>
                  <p:nvPr/>
                </p:nvCxnSpPr>
                <p:spPr>
                  <a:xfrm>
                    <a:off x="6927287" y="2812650"/>
                    <a:ext cx="976833" cy="155969"/>
                  </a:xfrm>
                  <a:prstGeom prst="bentConnector3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Cilindro 16">
                    <a:extLst>
                      <a:ext uri="{FF2B5EF4-FFF2-40B4-BE49-F238E27FC236}">
                        <a16:creationId xmlns:a16="http://schemas.microsoft.com/office/drawing/2014/main" id="{EE63B143-7F86-4344-B774-EA4C560B4221}"/>
                      </a:ext>
                    </a:extLst>
                  </p:cNvPr>
                  <p:cNvSpPr/>
                  <p:nvPr/>
                </p:nvSpPr>
                <p:spPr>
                  <a:xfrm>
                    <a:off x="2622455" y="2355862"/>
                    <a:ext cx="480260" cy="83995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78E88005-10A5-4255-9FD5-2065E684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967" y="2184942"/>
                    <a:ext cx="109176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/>
                      <a:t>Objeto cilíndrico</a:t>
                    </a:r>
                    <a:endParaRPr lang="es-MX" dirty="0"/>
                  </a:p>
                </p:txBody>
              </p:sp>
            </p:grpSp>
          </p:grp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DC19C1C-0E25-4061-9BB2-280C9A7EA982}"/>
                  </a:ext>
                </a:extLst>
              </p:cNvPr>
              <p:cNvSpPr/>
              <p:nvPr/>
            </p:nvSpPr>
            <p:spPr>
              <a:xfrm>
                <a:off x="5361352" y="3865969"/>
                <a:ext cx="1590805" cy="6137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b="1">
                    <a:solidFill>
                      <a:schemeClr val="tx1"/>
                    </a:solidFill>
                  </a:rPr>
                  <a:t>Reha Stim</a:t>
                </a:r>
                <a:r>
                  <a:rPr lang="es-ES" b="1" dirty="0">
                    <a:solidFill>
                      <a:schemeClr val="tx1"/>
                    </a:solidFill>
                  </a:rPr>
                  <a:t> 2</a:t>
                </a:r>
                <a:endParaRPr lang="es-MX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5050AEB5-2A1E-4166-A461-F5B975435610}"/>
                </a:ext>
              </a:extLst>
            </p:cNvPr>
            <p:cNvCxnSpPr>
              <a:stCxn id="11" idx="1"/>
              <a:endCxn id="30" idx="3"/>
            </p:cNvCxnSpPr>
            <p:nvPr/>
          </p:nvCxnSpPr>
          <p:spPr>
            <a:xfrm rot="10800000">
              <a:off x="6952157" y="4172857"/>
              <a:ext cx="951962" cy="2646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 descr="Dibujo en blanco y negro&#10;&#10;Descripción generada automáticamente">
            <a:extLst>
              <a:ext uri="{FF2B5EF4-FFF2-40B4-BE49-F238E27FC236}">
                <a16:creationId xmlns:a16="http://schemas.microsoft.com/office/drawing/2014/main" id="{5293A2D3-4ECB-4CE9-BD5E-9A731570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782" y="2584724"/>
            <a:ext cx="2279904" cy="2279904"/>
          </a:xfrm>
          <a:prstGeom prst="rect">
            <a:avLst/>
          </a:prstGeom>
        </p:spPr>
      </p:pic>
      <p:pic>
        <p:nvPicPr>
          <p:cNvPr id="47" name="Imagen 46" descr="Dibujo en blanco y negro&#10;&#10;Descripción generada automáticamente">
            <a:extLst>
              <a:ext uri="{FF2B5EF4-FFF2-40B4-BE49-F238E27FC236}">
                <a16:creationId xmlns:a16="http://schemas.microsoft.com/office/drawing/2014/main" id="{F8F6BBE3-2208-433E-8B51-991610D7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62" y="2588035"/>
            <a:ext cx="2279904" cy="2279904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019D17-4E77-4142-B80E-AF653782A49D}"/>
              </a:ext>
            </a:extLst>
          </p:cNvPr>
          <p:cNvSpPr/>
          <p:nvPr/>
        </p:nvSpPr>
        <p:spPr>
          <a:xfrm>
            <a:off x="6414054" y="1124379"/>
            <a:ext cx="2564295" cy="3995803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2CFA51-101C-402A-808D-E9A45570B748}"/>
              </a:ext>
            </a:extLst>
          </p:cNvPr>
          <p:cNvSpPr txBox="1"/>
          <p:nvPr/>
        </p:nvSpPr>
        <p:spPr>
          <a:xfrm>
            <a:off x="7059770" y="868471"/>
            <a:ext cx="12843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/>
              <a:t>Simulink</a:t>
            </a:r>
            <a:endParaRPr lang="es-MX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4ED574-C55F-4DD3-B767-636149445BF0}"/>
              </a:ext>
            </a:extLst>
          </p:cNvPr>
          <p:cNvSpPr/>
          <p:nvPr/>
        </p:nvSpPr>
        <p:spPr>
          <a:xfrm>
            <a:off x="4358964" y="1487635"/>
            <a:ext cx="1591200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Sistema de adquisición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93D12F-E1EE-45CF-B898-E00C8AB7A5C4}"/>
              </a:ext>
            </a:extLst>
          </p:cNvPr>
          <p:cNvSpPr/>
          <p:nvPr/>
        </p:nvSpPr>
        <p:spPr>
          <a:xfrm>
            <a:off x="6782513" y="1487635"/>
            <a:ext cx="1714824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Procesamiento EMG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6E5AF9-FFD5-42C4-9AA4-F4F913576CE8}"/>
              </a:ext>
            </a:extLst>
          </p:cNvPr>
          <p:cNvSpPr/>
          <p:nvPr/>
        </p:nvSpPr>
        <p:spPr>
          <a:xfrm>
            <a:off x="6906532" y="2658769"/>
            <a:ext cx="1590805" cy="6137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Esquema de control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940B45-7ECE-456E-9997-7A284C58E5DC}"/>
              </a:ext>
            </a:extLst>
          </p:cNvPr>
          <p:cNvSpPr/>
          <p:nvPr/>
        </p:nvSpPr>
        <p:spPr>
          <a:xfrm>
            <a:off x="6900798" y="3858662"/>
            <a:ext cx="1590805" cy="61377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Driver </a:t>
            </a:r>
          </a:p>
          <a:p>
            <a:pPr algn="ctr"/>
            <a:r>
              <a:rPr lang="es-ES" b="1" dirty="0" err="1">
                <a:solidFill>
                  <a:schemeClr val="tx1"/>
                </a:solidFill>
              </a:rPr>
              <a:t>Reha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Stim</a:t>
            </a:r>
            <a:r>
              <a:rPr lang="es-ES" b="1" dirty="0">
                <a:solidFill>
                  <a:schemeClr val="tx1"/>
                </a:solidFill>
              </a:rPr>
              <a:t>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E5ED6B58-3B30-465E-A25B-5A09E01233F6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7428982" y="2385816"/>
            <a:ext cx="54590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248F4C-25A5-4565-AB13-06D0F5735C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50164" y="1794523"/>
            <a:ext cx="832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68E9DF-2170-4E71-9EBF-E7365D9397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696201" y="3272545"/>
            <a:ext cx="5734" cy="586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4AA89B-59B1-435B-8560-A4066BEED28F}"/>
              </a:ext>
            </a:extLst>
          </p:cNvPr>
          <p:cNvSpPr/>
          <p:nvPr/>
        </p:nvSpPr>
        <p:spPr>
          <a:xfrm>
            <a:off x="3355931" y="4016286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CB6DD0-E184-478C-9318-3E6DBB608788}"/>
              </a:ext>
            </a:extLst>
          </p:cNvPr>
          <p:cNvSpPr/>
          <p:nvPr/>
        </p:nvSpPr>
        <p:spPr>
          <a:xfrm>
            <a:off x="3346112" y="3526021"/>
            <a:ext cx="339246" cy="103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61C839-4120-4380-84E8-F224BEC89856}"/>
              </a:ext>
            </a:extLst>
          </p:cNvPr>
          <p:cNvSpPr/>
          <p:nvPr/>
        </p:nvSpPr>
        <p:spPr>
          <a:xfrm>
            <a:off x="1576191" y="3892437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D9BA7E7-0265-466A-BFF4-A1D260AE8AD1}"/>
              </a:ext>
            </a:extLst>
          </p:cNvPr>
          <p:cNvSpPr/>
          <p:nvPr/>
        </p:nvSpPr>
        <p:spPr>
          <a:xfrm>
            <a:off x="1576191" y="3623125"/>
            <a:ext cx="339246" cy="103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B2F70C6-50BB-434D-B81F-A6E29A308F32}"/>
              </a:ext>
            </a:extLst>
          </p:cNvPr>
          <p:cNvCxnSpPr>
            <a:stCxn id="23" idx="0"/>
            <a:endCxn id="6" idx="1"/>
          </p:cNvCxnSpPr>
          <p:nvPr/>
        </p:nvCxnSpPr>
        <p:spPr>
          <a:xfrm rot="5400000" flipH="1" flipV="1">
            <a:off x="2138088" y="1402249"/>
            <a:ext cx="1828602" cy="26131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D1A9690-A043-475D-9DE7-218157B7B125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1915437" y="1794523"/>
            <a:ext cx="2443527" cy="2149597"/>
          </a:xfrm>
          <a:prstGeom prst="bentConnector3">
            <a:avLst>
              <a:gd name="adj1" fmla="val 259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DD8A6BD-216A-49F8-82C8-629981725899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rot="10800000">
            <a:off x="3685358" y="3577705"/>
            <a:ext cx="678406" cy="592191"/>
          </a:xfrm>
          <a:prstGeom prst="bentConnector3">
            <a:avLst>
              <a:gd name="adj1" fmla="val 49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1FE2D30-7E58-4E38-A159-620B9DEC2CF0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rot="10800000">
            <a:off x="3695178" y="4067969"/>
            <a:ext cx="668587" cy="1019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373C073C-07C4-488E-9869-9A3B48616244}"/>
              </a:ext>
            </a:extLst>
          </p:cNvPr>
          <p:cNvSpPr txBox="1"/>
          <p:nvPr/>
        </p:nvSpPr>
        <p:spPr>
          <a:xfrm>
            <a:off x="1264802" y="1455080"/>
            <a:ext cx="173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registro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DE34AE1-49C3-4C29-BD42-E0B260813782}"/>
              </a:ext>
            </a:extLst>
          </p:cNvPr>
          <p:cNvSpPr txBox="1"/>
          <p:nvPr/>
        </p:nvSpPr>
        <p:spPr>
          <a:xfrm>
            <a:off x="3685357" y="2994254"/>
            <a:ext cx="157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Electrodos de estimulación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C19C1C-0E25-4061-9BB2-280C9A7EA982}"/>
              </a:ext>
            </a:extLst>
          </p:cNvPr>
          <p:cNvSpPr/>
          <p:nvPr/>
        </p:nvSpPr>
        <p:spPr>
          <a:xfrm>
            <a:off x="4363764" y="3863007"/>
            <a:ext cx="1590805" cy="61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b="1">
                <a:solidFill>
                  <a:schemeClr val="tx1"/>
                </a:solidFill>
              </a:rPr>
              <a:t>Reha Stim</a:t>
            </a:r>
            <a:r>
              <a:rPr lang="es-ES" b="1" dirty="0">
                <a:solidFill>
                  <a:schemeClr val="tx1"/>
                </a:solidFill>
              </a:rPr>
              <a:t> 2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D10A77E-B390-46CB-B00E-E13FF3EBA5AC}"/>
              </a:ext>
            </a:extLst>
          </p:cNvPr>
          <p:cNvCxnSpPr>
            <a:stCxn id="11" idx="1"/>
            <a:endCxn id="30" idx="3"/>
          </p:cNvCxnSpPr>
          <p:nvPr/>
        </p:nvCxnSpPr>
        <p:spPr>
          <a:xfrm flipH="1">
            <a:off x="5954569" y="4165550"/>
            <a:ext cx="946229" cy="4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0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Mena Camilo</dc:creator>
  <cp:lastModifiedBy>Enrique Mena Camilo</cp:lastModifiedBy>
  <cp:revision>15</cp:revision>
  <dcterms:created xsi:type="dcterms:W3CDTF">2019-07-06T06:11:08Z</dcterms:created>
  <dcterms:modified xsi:type="dcterms:W3CDTF">2020-03-09T05:43:58Z</dcterms:modified>
</cp:coreProperties>
</file>