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youtu.be/FO9sZvelUc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Pitfall" TargetMode="External"/><Relationship Id="rId3" Type="http://schemas.openxmlformats.org/officeDocument/2006/relationships/hyperlink" Target="https://es.wikipedia.org/wiki/Activision" TargetMode="External"/><Relationship Id="rId7" Type="http://schemas.openxmlformats.org/officeDocument/2006/relationships/hyperlink" Target="https://www.youtube.com/watch?v=wOGqQLcyX-Y" TargetMode="External"/><Relationship Id="rId2" Type="http://schemas.openxmlformats.org/officeDocument/2006/relationships/hyperlink" Target="https://www.activision.com/content/atvi/activision/atvi-touchui/web/es/hom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wikipedia.org/wiki/Raven_Software" TargetMode="External"/><Relationship Id="rId5" Type="http://schemas.openxmlformats.org/officeDocument/2006/relationships/hyperlink" Target="https://es.wikipedia.org/wiki/Motor_de_videojuego" TargetMode="External"/><Relationship Id="rId4" Type="http://schemas.openxmlformats.org/officeDocument/2006/relationships/hyperlink" Target="https://www.vidaextra.com/fps/oficial-treyarch-raven-software-estudios-encargados-nuevo-call-of-duty-este-an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519F21A-2A15-4AF8-B3D5-2153F0A21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9802" y="6187735"/>
            <a:ext cx="4002350" cy="385193"/>
          </a:xfrm>
        </p:spPr>
        <p:txBody>
          <a:bodyPr/>
          <a:lstStyle/>
          <a:p>
            <a:r>
              <a:rPr lang="es-ES" dirty="0"/>
              <a:t>Enrique Martínez Ferrer</a:t>
            </a:r>
            <a:r>
              <a:rPr lang="es-ES" dirty="0">
                <a:sym typeface="Wingdings" panose="05000000000000000000" pitchFamily="2" charset="2"/>
              </a:rPr>
              <a:t>DAM1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6CAB67-3FF4-4A94-A263-2D84CEB9F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46" y="1176409"/>
            <a:ext cx="7125493" cy="3990276"/>
          </a:xfrm>
          <a:prstGeom prst="rect">
            <a:avLst/>
          </a:prstGeom>
        </p:spPr>
      </p:pic>
      <p:pic>
        <p:nvPicPr>
          <p:cNvPr id="1030" name="Picture 6" descr="Activision | Spider-Man Wiki | Fandom">
            <a:extLst>
              <a:ext uri="{FF2B5EF4-FFF2-40B4-BE49-F238E27FC236}">
                <a16:creationId xmlns:a16="http://schemas.microsoft.com/office/drawing/2014/main" id="{E9CE94A9-BDE9-48C6-BC58-68CF0A522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276" y="2398866"/>
            <a:ext cx="4854328" cy="206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904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0DABD-2175-43DD-8877-8963F903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7BB348-B65A-4595-9640-3B156C77A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ACTIVISION.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NUEVA ACTIVISION.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RAVEN SOFTWARE.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VIDEO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BIBLIOGRAFÍA</a:t>
            </a:r>
          </a:p>
        </p:txBody>
      </p:sp>
    </p:spTree>
    <p:extLst>
      <p:ext uri="{BB962C8B-B14F-4D97-AF65-F5344CB8AC3E}">
        <p14:creationId xmlns:p14="http://schemas.microsoft.com/office/powerpoint/2010/main" val="3750668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9FA58-45FD-4E31-92B7-6E7B786EB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885" y="560849"/>
            <a:ext cx="8610600" cy="1293028"/>
          </a:xfrm>
        </p:spPr>
        <p:txBody>
          <a:bodyPr/>
          <a:lstStyle/>
          <a:p>
            <a:pPr algn="ctr"/>
            <a:r>
              <a:rPr lang="es-ES" dirty="0" err="1"/>
              <a:t>ActivisiOn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DDCCB8-9C5B-4125-ADAD-6FD209333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La primera independiente.</a:t>
            </a:r>
          </a:p>
          <a:p>
            <a:r>
              <a:rPr lang="es-ES" dirty="0"/>
              <a:t>Con Sede en Santa </a:t>
            </a:r>
            <a:r>
              <a:rPr lang="es-ES" dirty="0" err="1"/>
              <a:t>Mónica</a:t>
            </a:r>
            <a:r>
              <a:rPr lang="es-ES" dirty="0" err="1">
                <a:sym typeface="Wingdings" panose="05000000000000000000" pitchFamily="2" charset="2"/>
              </a:rPr>
              <a:t>California</a:t>
            </a:r>
            <a:r>
              <a:rPr lang="es-ES" dirty="0">
                <a:sym typeface="Wingdings" panose="05000000000000000000" pitchFamily="2" charset="2"/>
              </a:rPr>
              <a:t>.</a:t>
            </a:r>
          </a:p>
          <a:p>
            <a:r>
              <a:rPr lang="es-ES" dirty="0">
                <a:sym typeface="Wingdings" panose="05000000000000000000" pitchFamily="2" charset="2"/>
              </a:rPr>
              <a:t>1 de octubre de 1979.</a:t>
            </a:r>
          </a:p>
          <a:p>
            <a:r>
              <a:rPr lang="es-ES" dirty="0">
                <a:sym typeface="Wingdings" panose="05000000000000000000" pitchFamily="2" charset="2"/>
              </a:rPr>
              <a:t>Atari 2600—Abandonan</a:t>
            </a:r>
          </a:p>
          <a:p>
            <a:r>
              <a:rPr lang="es-ES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</a:rPr>
              <a:t>Jim Levy</a:t>
            </a:r>
            <a:r>
              <a:rPr lang="es-ES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 y los ex programadores de Atari </a:t>
            </a:r>
            <a:r>
              <a:rPr lang="es-ES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</a:rPr>
              <a:t>David Crane</a:t>
            </a:r>
            <a:r>
              <a:rPr lang="es-ES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s-ES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</a:rPr>
              <a:t>Larry Kaplan</a:t>
            </a:r>
            <a:r>
              <a:rPr lang="es-ES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s-ES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</a:rPr>
              <a:t>Alan Miller</a:t>
            </a:r>
            <a:r>
              <a:rPr lang="es-ES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 y </a:t>
            </a:r>
            <a:r>
              <a:rPr lang="es-ES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</a:rPr>
              <a:t>Bob Whitehead</a:t>
            </a:r>
            <a:r>
              <a:rPr lang="es-ES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s-ES" b="0" i="1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Checkers</a:t>
            </a:r>
            <a:r>
              <a:rPr lang="es-ES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s-ES" b="0" i="1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Skiing</a:t>
            </a:r>
            <a:r>
              <a:rPr lang="es-ES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s-ES" b="0" i="1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Dragster</a:t>
            </a:r>
            <a:r>
              <a:rPr lang="es-ES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 y </a:t>
            </a:r>
            <a:r>
              <a:rPr lang="es-ES" b="0" i="1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Boxing</a:t>
            </a:r>
            <a:r>
              <a:rPr lang="es-ES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.--1982</a:t>
            </a:r>
          </a:p>
          <a:p>
            <a:r>
              <a:rPr lang="es-ES" dirty="0" err="1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</a:rPr>
              <a:t>Pitfall</a:t>
            </a:r>
            <a:endParaRPr lang="es-ES" b="0" i="0" dirty="0">
              <a:solidFill>
                <a:schemeClr val="tx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  <a:p>
            <a:r>
              <a:rPr lang="es-ES" dirty="0">
                <a:solidFill>
                  <a:schemeClr val="tx1">
                    <a:lumMod val="95000"/>
                  </a:schemeClr>
                </a:solidFill>
                <a:sym typeface="Wingdings" panose="05000000000000000000" pitchFamily="2" charset="2"/>
              </a:rPr>
              <a:t>Fusión </a:t>
            </a:r>
            <a:r>
              <a:rPr lang="es-ES" dirty="0" err="1">
                <a:solidFill>
                  <a:schemeClr val="tx1">
                    <a:lumMod val="95000"/>
                  </a:schemeClr>
                </a:solidFill>
                <a:sym typeface="Wingdings" panose="05000000000000000000" pitchFamily="2" charset="2"/>
              </a:rPr>
              <a:t>infocom</a:t>
            </a:r>
            <a:r>
              <a:rPr lang="es-ES" dirty="0">
                <a:solidFill>
                  <a:schemeClr val="tx1">
                    <a:lumMod val="95000"/>
                  </a:schemeClr>
                </a:solidFill>
                <a:sym typeface="Wingdings" panose="05000000000000000000" pitchFamily="2" charset="2"/>
              </a:rPr>
              <a:t>.—Bruce Davis.</a:t>
            </a:r>
          </a:p>
          <a:p>
            <a:r>
              <a:rPr lang="es-ES" dirty="0" err="1">
                <a:solidFill>
                  <a:schemeClr val="tx1">
                    <a:lumMod val="95000"/>
                  </a:schemeClr>
                </a:solidFill>
                <a:sym typeface="Wingdings" panose="05000000000000000000" pitchFamily="2" charset="2"/>
              </a:rPr>
              <a:t>Mediagenic</a:t>
            </a:r>
            <a:r>
              <a:rPr lang="es-ES" dirty="0">
                <a:solidFill>
                  <a:schemeClr val="tx1">
                    <a:lumMod val="95000"/>
                  </a:schemeClr>
                </a:solidFill>
                <a:sym typeface="Wingdings" panose="05000000000000000000" pitchFamily="2" charset="2"/>
              </a:rPr>
              <a:t>(1988)</a:t>
            </a:r>
          </a:p>
          <a:p>
            <a:endParaRPr lang="es-ES" dirty="0">
              <a:solidFill>
                <a:schemeClr val="tx1">
                  <a:lumMod val="95000"/>
                </a:schemeClr>
              </a:solidFill>
              <a:sym typeface="Wingdings" panose="05000000000000000000" pitchFamily="2" charset="2"/>
            </a:endParaRPr>
          </a:p>
          <a:p>
            <a:endParaRPr lang="es-ES" dirty="0"/>
          </a:p>
        </p:txBody>
      </p:sp>
      <p:pic>
        <p:nvPicPr>
          <p:cNvPr id="2050" name="Picture 2" descr="Clima Santa Monica: temperatura, precipitaciones, cuándo ir">
            <a:extLst>
              <a:ext uri="{FF2B5EF4-FFF2-40B4-BE49-F238E27FC236}">
                <a16:creationId xmlns:a16="http://schemas.microsoft.com/office/drawing/2014/main" id="{0E0E2EC5-9FF7-435D-BF49-970D2C513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841" y="1207363"/>
            <a:ext cx="3149288" cy="249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E4330CA-47E2-4925-BB9A-9BF5E4808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3257" y="4472372"/>
            <a:ext cx="3149287" cy="208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0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35934D-794F-4801-BD10-13958781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NUEVA ACTIVISION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E88C22-3144-4A19-B1E5-D26E60B7E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Disc </a:t>
            </a:r>
            <a:r>
              <a:rPr lang="es-ES" dirty="0" err="1"/>
              <a:t>company</a:t>
            </a:r>
            <a:r>
              <a:rPr lang="es-ES" dirty="0"/>
              <a:t>.</a:t>
            </a:r>
          </a:p>
          <a:p>
            <a:r>
              <a:rPr lang="es-ES" dirty="0"/>
              <a:t>1992.</a:t>
            </a:r>
          </a:p>
          <a:p>
            <a:r>
              <a:rPr lang="es-ES" dirty="0"/>
              <a:t>Silicon Valley Al sur de california.</a:t>
            </a:r>
          </a:p>
          <a:p>
            <a:r>
              <a:rPr lang="es-ES" dirty="0"/>
              <a:t>1991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</a:rPr>
              <a:t>The Lost Treasures of Infocom.</a:t>
            </a:r>
          </a:p>
          <a:p>
            <a:r>
              <a:rPr lang="en-US" i="1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</a:rPr>
              <a:t>2006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James Bond.</a:t>
            </a:r>
          </a:p>
          <a:p>
            <a:r>
              <a:rPr lang="en-US" i="1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2007Blizzard. Sagas:</a:t>
            </a:r>
            <a:r>
              <a:rPr lang="es-ES" i="1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</a:rPr>
              <a:t>Warcraft</a:t>
            </a:r>
            <a:r>
              <a:rPr lang="es-ES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s-ES" i="1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</a:rPr>
              <a:t>Diablo</a:t>
            </a:r>
            <a:r>
              <a:rPr lang="es-ES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 y </a:t>
            </a:r>
            <a:r>
              <a:rPr lang="es-ES" i="1" dirty="0" err="1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</a:rPr>
              <a:t>Spyro</a:t>
            </a:r>
            <a:r>
              <a:rPr lang="es-ES" i="1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</a:rPr>
              <a:t> el dragón</a:t>
            </a:r>
            <a:r>
              <a:rPr lang="es-ES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  <a:endParaRPr lang="es-ES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s-ES" dirty="0" err="1"/>
              <a:t>Adquirión</a:t>
            </a:r>
            <a:r>
              <a:rPr lang="es-ES" dirty="0"/>
              <a:t> diversos estudios.(Destiny, </a:t>
            </a:r>
            <a:r>
              <a:rPr lang="es-ES" dirty="0" err="1"/>
              <a:t>Call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Duty</a:t>
            </a:r>
            <a:r>
              <a:rPr lang="es-ES" dirty="0"/>
              <a:t>, </a:t>
            </a:r>
            <a:r>
              <a:rPr lang="es-ES" dirty="0" err="1"/>
              <a:t>Sky</a:t>
            </a:r>
            <a:r>
              <a:rPr lang="es-ES" dirty="0"/>
              <a:t> </a:t>
            </a:r>
            <a:r>
              <a:rPr lang="es-ES" dirty="0" err="1"/>
              <a:t>Landers</a:t>
            </a:r>
            <a:r>
              <a:rPr lang="es-ES" dirty="0"/>
              <a:t>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819E25B-23A8-4371-93A6-95BE907B3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82522"/>
            <a:ext cx="1962150" cy="23241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9EEDE5F-2647-4A19-9EE8-1390B6072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24" y="5130030"/>
            <a:ext cx="2790825" cy="16383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6040092-2D9B-4A8E-AED3-1B2FF394B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1425" y="5168130"/>
            <a:ext cx="2857500" cy="16002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3F4C644-D354-41B9-9ED9-C24B0C1C1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4778" y="5225280"/>
            <a:ext cx="29527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76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ilicon Valley, objetivo del turismo geek | Soy de Mac">
            <a:extLst>
              <a:ext uri="{FF2B5EF4-FFF2-40B4-BE49-F238E27FC236}">
                <a16:creationId xmlns:a16="http://schemas.microsoft.com/office/drawing/2014/main" id="{8EC27B81-8CE1-4755-85F2-277D2BA8C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600" y="1580318"/>
            <a:ext cx="4150814" cy="369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4171AFD-697B-4CFD-A581-2965AF1EC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81237"/>
            <a:ext cx="19907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72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E102C7-DC53-48F1-A044-ED675F614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Raven SOFTWARE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FDA1C6-F008-4AC2-85A8-3AC20F1BD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latin typeface="Arial" panose="020B0604020202020204" pitchFamily="34" charset="0"/>
              </a:rPr>
              <a:t>Middleton</a:t>
            </a:r>
            <a:r>
              <a:rPr lang="es-ES" b="0" i="0" dirty="0">
                <a:effectLst/>
                <a:latin typeface="Arial" panose="020B0604020202020204" pitchFamily="34" charset="0"/>
              </a:rPr>
              <a:t>, </a:t>
            </a:r>
            <a:r>
              <a:rPr lang="es-ES" dirty="0">
                <a:latin typeface="Arial" panose="020B0604020202020204" pitchFamily="34" charset="0"/>
              </a:rPr>
              <a:t>Wisconsin.</a:t>
            </a:r>
          </a:p>
          <a:p>
            <a:r>
              <a:rPr lang="es-ES" dirty="0">
                <a:latin typeface="Arial" panose="020B0604020202020204" pitchFamily="34" charset="0"/>
              </a:rPr>
              <a:t>1990 hermanos Brian.</a:t>
            </a:r>
          </a:p>
          <a:p>
            <a:r>
              <a:rPr lang="es-ES" dirty="0">
                <a:latin typeface="Arial" panose="020B0604020202020204" pitchFamily="34" charset="0"/>
              </a:rPr>
              <a:t>Raven e Id software.</a:t>
            </a:r>
          </a:p>
          <a:p>
            <a:r>
              <a:rPr lang="es-ES" dirty="0">
                <a:latin typeface="Arial" panose="020B0604020202020204" pitchFamily="34" charset="0"/>
              </a:rPr>
              <a:t>RAVEN Y ACTIVISION.</a:t>
            </a:r>
          </a:p>
          <a:p>
            <a:endParaRPr lang="es-ES" dirty="0">
              <a:latin typeface="Arial" panose="020B0604020202020204" pitchFamily="34" charset="0"/>
            </a:endParaRP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AA4C464-F3B8-4DA9-A625-1DAC93D9D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75" y="2057401"/>
            <a:ext cx="3400425" cy="13430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473C8CA-0FD2-467F-8CDE-693FF2BD0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117" y="3733230"/>
            <a:ext cx="21240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70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935279-485C-46BF-B950-D7E957922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507" y="648963"/>
            <a:ext cx="8610600" cy="1293028"/>
          </a:xfrm>
        </p:spPr>
        <p:txBody>
          <a:bodyPr/>
          <a:lstStyle/>
          <a:p>
            <a:pPr algn="ctr"/>
            <a:r>
              <a:rPr lang="es-ES" dirty="0"/>
              <a:t>VIDEO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B5D309-DF9C-45CA-93C8-800914668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217" y="2727665"/>
            <a:ext cx="4341181" cy="610340"/>
          </a:xfrm>
        </p:spPr>
        <p:txBody>
          <a:bodyPr>
            <a:normAutofit fontScale="92500"/>
          </a:bodyPr>
          <a:lstStyle/>
          <a:p>
            <a:r>
              <a:rPr lang="es-ES" dirty="0">
                <a:hlinkClick r:id="rId2"/>
              </a:rPr>
              <a:t>https://youtu.be/FO9sZvelUcs</a:t>
            </a:r>
            <a:endParaRPr lang="es-ES" dirty="0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86B9ABE-B6AB-4F09-B893-97A74FE0C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0" y="3338005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64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DBD26-B65F-42BD-B7F9-EC5DC547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907A0C-4AA2-40B1-A5F2-130ED9DEF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https://www.activision.com/content/atvi/activision/atvi-touchui/web/es/home.html</a:t>
            </a:r>
            <a:endParaRPr lang="es-ES" dirty="0"/>
          </a:p>
          <a:p>
            <a:r>
              <a:rPr lang="es-ES" dirty="0">
                <a:hlinkClick r:id="rId3"/>
              </a:rPr>
              <a:t>https://es.wikipedia.org/wiki/Activision</a:t>
            </a:r>
            <a:r>
              <a:rPr lang="es-ES" dirty="0"/>
              <a:t>  </a:t>
            </a:r>
          </a:p>
          <a:p>
            <a:r>
              <a:rPr lang="es-ES" dirty="0">
                <a:hlinkClick r:id="rId4"/>
              </a:rPr>
              <a:t>https://www.vidaextra.com/fps/oficial-treyarch-raven-software-estudios-encargados-nuevo-call-of-duty-este-ano</a:t>
            </a:r>
            <a:endParaRPr lang="es-ES" dirty="0"/>
          </a:p>
          <a:p>
            <a:r>
              <a:rPr lang="es-ES" dirty="0">
                <a:hlinkClick r:id="rId5"/>
              </a:rPr>
              <a:t>https://es.wikipedia.org/wiki/Motor_de_videojuego</a:t>
            </a:r>
            <a:endParaRPr lang="es-ES" dirty="0"/>
          </a:p>
          <a:p>
            <a:r>
              <a:rPr lang="es-ES" dirty="0">
                <a:hlinkClick r:id="rId6"/>
              </a:rPr>
              <a:t>https://es.wikipedia.org/w                                                                                                                                                </a:t>
            </a:r>
            <a:r>
              <a:rPr lang="es-ES" dirty="0" err="1">
                <a:hlinkClick r:id="rId6"/>
              </a:rPr>
              <a:t>iki</a:t>
            </a:r>
            <a:r>
              <a:rPr lang="es-ES" dirty="0">
                <a:hlinkClick r:id="rId6"/>
              </a:rPr>
              <a:t>/Raven_Software</a:t>
            </a:r>
            <a:endParaRPr lang="es-ES" dirty="0"/>
          </a:p>
          <a:p>
            <a:r>
              <a:rPr lang="es-ES" dirty="0">
                <a:hlinkClick r:id="rId7"/>
              </a:rPr>
              <a:t>https://www.youtube.com/watch?v=wOGqQLcyX-Y</a:t>
            </a:r>
            <a:endParaRPr lang="es-ES" dirty="0"/>
          </a:p>
          <a:p>
            <a:r>
              <a:rPr lang="es-ES" dirty="0">
                <a:hlinkClick r:id="rId8"/>
              </a:rPr>
              <a:t>https://es.wikipedia.org/wiki/Pitfall</a:t>
            </a:r>
            <a:r>
              <a:rPr lang="es-ES" dirty="0"/>
              <a:t>!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7898640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Estela de condensación</Template>
  <TotalTime>3658</TotalTime>
  <Words>260</Words>
  <Application>Microsoft Office PowerPoint</Application>
  <PresentationFormat>Panorámica</PresentationFormat>
  <Paragraphs>40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Estela de condensación</vt:lpstr>
      <vt:lpstr>Presentación de PowerPoint</vt:lpstr>
      <vt:lpstr>ÍNDICE</vt:lpstr>
      <vt:lpstr>ActivisiOn</vt:lpstr>
      <vt:lpstr>NUEVA ACTIVISION</vt:lpstr>
      <vt:lpstr>Presentación de PowerPoint</vt:lpstr>
      <vt:lpstr>Raven SOFTWARE</vt:lpstr>
      <vt:lpstr>VIDEO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 </dc:creator>
  <cp:lastModifiedBy> </cp:lastModifiedBy>
  <cp:revision>3</cp:revision>
  <dcterms:created xsi:type="dcterms:W3CDTF">2021-10-27T13:41:13Z</dcterms:created>
  <dcterms:modified xsi:type="dcterms:W3CDTF">2021-10-30T07:54:39Z</dcterms:modified>
</cp:coreProperties>
</file>