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0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BA59-BD16-4BF3-A13F-7F28BFDE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A5500-9ADD-4269-AACF-4DAF1F53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14EC-AF37-4063-8F8A-AC35F337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A1B-F3DA-4301-ABB1-DF375E72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CF2A-595D-4537-9EAC-B717CA5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0354-FAB2-4717-89D1-F77539F3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8ED6-B26D-4AFA-AE5B-C61BE235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78A7-A6DD-41E6-BB7A-33FAC53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4CA7-ED42-46CA-97E2-F720049F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1459-BE22-4608-8C34-D113F62A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6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8CA23-4AB0-498D-A953-5DF48B6A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20AE-F802-4466-AE0C-4B1E162B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4361-A55D-4F55-A7E0-B30D456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A083-4939-468D-95C5-C2FC64B4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2649-B3B5-4AFC-A363-4C155C3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1065-A0DF-4F2E-9E72-00F03DD3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F4BF-EDCB-4F1D-88E4-3CCCC659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341E-D87D-4998-93C9-71D030E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6C11-3053-42DC-BC51-BA7B6BEB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D421-07E3-4D8D-A874-39123CF9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8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1CA0-E476-4E32-A668-20BCA7A2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61B7-814B-4DC2-9D3C-AA617B56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E4D0-F6E3-4D49-BAEF-B0394BD0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3F42-050B-4C97-B489-D3B5493A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B2C8-89AB-4DBD-AC6E-BD2F71B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2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1DFA-F6D7-40F6-967C-7B777AD4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8FE0-F2D8-407F-999A-2053D8FEC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EC0E3-F08C-4E33-9D79-EB851EBA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B622-5CB2-4590-AFEB-AF6E7CDD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EA44-248E-42D4-AC43-DA34E447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F9C2-194C-4504-9AA8-1BB1CB22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30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A320-67EF-40FF-9205-5D9D7ED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58B5-81C4-44EA-85FF-37690554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DCF6-2B4C-4BF0-A5D9-4CED29D44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FD8E-A73C-472D-8BB3-04F17E6FE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A96F8-7EDC-4055-8CDA-9C7445DA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D1DC0-3EE2-4A70-A207-D2BADD6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144C-5164-4B3B-8051-5BC3E546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298F3-EE47-41D3-8B2D-B15AA58D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A30-2E15-42E4-8AFD-3739F40B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5B28E-08CE-404F-B6AE-8CF562BC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045E-C7B3-4160-AB74-BF30CB3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3C7A8-0DA2-43A7-BD78-C2EE08C0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810D4-9936-453C-B663-7ACCF4DD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2C01F-7122-49F8-BE24-DD14957C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40558-BB38-45D7-A811-3595E8DC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7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BEF7-65DC-47C7-A310-4AEFF82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76-501D-44D7-9D19-6667D757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F426C-9E44-437F-85E5-B0801A0E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831AD-B9B5-456C-8806-8E2E5FB2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E60D-DFDF-4407-BBDC-8B91289E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46D1-F01C-4221-A8C5-08199E6E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0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543F-AD56-4AAB-ACBE-EAFAABA9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1A76B-86AF-48F3-BE5A-79A364A4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7D30C-CA8F-4476-A691-857986BB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7191-5334-4C57-9E29-0ECA89B6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6F136-65C8-4D09-AF2E-85C6FE6D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1F6CA-83E7-4773-BDBD-99960D6B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7F9E5-FC92-4042-8525-0403DE08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AC60-3978-470E-AB5F-46ECEC9C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9A83-3C36-42B9-BC92-BCF4CCBC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1F2F-8411-4A9D-B40E-E93F03FB027A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5A51-BE9C-4B39-A919-89FBB1DFB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D1FF-8115-4466-80A7-2053251BC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ID-19 (coronavirus). Actualización de recomendaciones para las personas  en mayor riesgo y sus familiares – EnR?|">
            <a:extLst>
              <a:ext uri="{FF2B5EF4-FFF2-40B4-BE49-F238E27FC236}">
                <a16:creationId xmlns:a16="http://schemas.microsoft.com/office/drawing/2014/main" id="{BCE3FBC5-AE4A-4F24-8E56-C3485E19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5" y="3037319"/>
            <a:ext cx="2829855" cy="269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-Million Cases of COVID-19 Worldwide">
            <a:extLst>
              <a:ext uri="{FF2B5EF4-FFF2-40B4-BE49-F238E27FC236}">
                <a16:creationId xmlns:a16="http://schemas.microsoft.com/office/drawing/2014/main" id="{8C89D581-E1BE-4D4D-AE72-C0AFBA5B3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07" b="86257" l="7424" r="94396">
                        <a14:foregroundMark x1="7424" y1="33115" x2="12445" y2="32723"/>
                        <a14:foregroundMark x1="12445" y1="32723" x2="16885" y2="34948"/>
                        <a14:foregroundMark x1="16885" y1="34948" x2="21033" y2="51440"/>
                        <a14:foregroundMark x1="36827" y1="29974" x2="37627" y2="26440"/>
                        <a14:foregroundMark x1="28748" y1="24869" x2="28748" y2="24869"/>
                        <a14:foregroundMark x1="30131" y1="31675" x2="30131" y2="31675"/>
                        <a14:foregroundMark x1="33115" y1="65838" x2="32387" y2="73953"/>
                        <a14:foregroundMark x1="32387" y1="73953" x2="31150" y2="66885"/>
                        <a14:foregroundMark x1="28821" y1="58508" x2="28821" y2="58508"/>
                        <a14:foregroundMark x1="25837" y1="56806" x2="25837" y2="56806"/>
                        <a14:foregroundMark x1="83479" y1="73168" x2="84716" y2="74607"/>
                        <a14:foregroundMark x1="85226" y1="65445" x2="85226" y2="65445"/>
                        <a14:foregroundMark x1="74891" y1="63743" x2="74891" y2="63743"/>
                        <a14:foregroundMark x1="77656" y1="62173" x2="77656" y2="62173"/>
                        <a14:foregroundMark x1="84716" y1="45550" x2="84716" y2="45550"/>
                        <a14:foregroundMark x1="85517" y1="42147" x2="85517" y2="42147"/>
                        <a14:foregroundMark x1="90175" y1="36126" x2="90175" y2="36126"/>
                        <a14:foregroundMark x1="76128" y1="56806" x2="76128" y2="56806"/>
                        <a14:foregroundMark x1="78020" y1="63482" x2="78020" y2="63482"/>
                        <a14:foregroundMark x1="78020" y1="63482" x2="78020" y2="63482"/>
                        <a14:foregroundMark x1="55895" y1="74607" x2="53348" y2="67539"/>
                        <a14:foregroundMark x1="53348" y1="67539" x2="53348" y2="65576"/>
                        <a14:foregroundMark x1="60335" y1="72251" x2="60335" y2="72251"/>
                        <a14:foregroundMark x1="47525" y1="37565" x2="47525" y2="37565"/>
                        <a14:foregroundMark x1="46143" y1="37696" x2="46143" y2="37696"/>
                        <a14:foregroundMark x1="52766" y1="26047" x2="52766" y2="26047"/>
                        <a14:foregroundMark x1="94396" y1="81806" x2="94396" y2="81806"/>
                        <a14:foregroundMark x1="93450" y1="82984" x2="93450" y2="82984"/>
                        <a14:foregroundMark x1="87700" y1="65445" x2="87700" y2="65445"/>
                        <a14:foregroundMark x1="77656" y1="66885" x2="77656" y2="66885"/>
                        <a14:foregroundMark x1="84789" y1="45419" x2="84789" y2="45419"/>
                        <a14:foregroundMark x1="84789" y1="45681" x2="84789" y2="45681"/>
                        <a14:foregroundMark x1="54367" y1="33639" x2="54367" y2="33639"/>
                        <a14:foregroundMark x1="58661" y1="36780" x2="65866" y2="36518"/>
                        <a14:foregroundMark x1="65866" y1="36518" x2="72198" y2="37304"/>
                        <a14:foregroundMark x1="67394" y1="44895" x2="71907" y2="38743"/>
                        <a14:foregroundMark x1="31004" y1="70157" x2="31004" y2="70157"/>
                        <a14:foregroundMark x1="22344" y1="28665" x2="22344" y2="28665"/>
                        <a14:foregroundMark x1="26492" y1="29058" x2="26492" y2="29058"/>
                        <a14:foregroundMark x1="60262" y1="56021" x2="60262" y2="56021"/>
                        <a14:foregroundMark x1="52838" y1="40183" x2="54440" y2="37435"/>
                        <a14:foregroundMark x1="55022" y1="39398" x2="52766" y2="41623"/>
                        <a14:foregroundMark x1="57424" y1="42670" x2="63173" y2="39791"/>
                        <a14:foregroundMark x1="63173" y1="39791" x2="74309" y2="40445"/>
                        <a14:foregroundMark x1="74309" y1="40445" x2="74527" y2="40314"/>
                        <a14:foregroundMark x1="62518" y1="29188" x2="62518" y2="29188"/>
                        <a14:foregroundMark x1="86245" y1="78927" x2="85953" y2="75524"/>
                        <a14:foregroundMark x1="94323" y1="81806" x2="94323" y2="81806"/>
                        <a14:foregroundMark x1="43304" y1="32199" x2="43304" y2="32199"/>
                        <a14:backgroundMark x1="58588" y1="53927" x2="58588" y2="53927"/>
                        <a14:backgroundMark x1="69141" y1="74738" x2="65211" y2="83508"/>
                        <a14:backgroundMark x1="65211" y1="83508" x2="59607" y2="87435"/>
                        <a14:backgroundMark x1="59607" y1="87435" x2="48326" y2="86911"/>
                        <a14:backgroundMark x1="48326" y1="86911" x2="44614" y2="81152"/>
                        <a14:backgroundMark x1="44614" y1="81152" x2="44614" y2="80890"/>
                        <a14:backgroundMark x1="39447" y1="43848" x2="37918" y2="52618"/>
                        <a14:backgroundMark x1="37918" y1="52618" x2="43013" y2="67016"/>
                        <a14:backgroundMark x1="43013" y1="67016" x2="43523" y2="78141"/>
                        <a14:backgroundMark x1="43523" y1="78141" x2="41994" y2="86126"/>
                        <a14:backgroundMark x1="41994" y1="86126" x2="37191" y2="91492"/>
                        <a14:backgroundMark x1="37191" y1="91492" x2="34571" y2="92277"/>
                        <a14:backgroundMark x1="19651" y1="88220" x2="16376" y2="64921"/>
                        <a14:backgroundMark x1="16376" y1="64921" x2="11499" y2="47251"/>
                        <a14:backgroundMark x1="11499" y1="47251" x2="7132" y2="41754"/>
                        <a14:backgroundMark x1="7132" y1="41754" x2="4949" y2="42147"/>
                        <a14:backgroundMark x1="7278" y1="26309" x2="11426" y2="25393"/>
                        <a14:backgroundMark x1="93450" y1="45026" x2="88646" y2="53665"/>
                        <a14:backgroundMark x1="88646" y1="53665" x2="89884" y2="62304"/>
                        <a14:backgroundMark x1="89884" y1="62304" x2="92067" y2="62435"/>
                        <a14:backgroundMark x1="95633" y1="86518" x2="89811" y2="91230"/>
                        <a14:backgroundMark x1="89811" y1="91230" x2="84061" y2="89791"/>
                        <a14:backgroundMark x1="84061" y1="89791" x2="74745" y2="79058"/>
                        <a14:backgroundMark x1="74745" y1="79058" x2="67831" y2="76963"/>
                        <a14:backgroundMark x1="67831" y1="76963" x2="62737" y2="79319"/>
                        <a14:backgroundMark x1="62737" y1="79319" x2="57496" y2="85079"/>
                        <a14:backgroundMark x1="43159" y1="82853" x2="44105" y2="72120"/>
                        <a14:backgroundMark x1="44105" y1="72120" x2="43013" y2="61780"/>
                        <a14:backgroundMark x1="43013" y1="61780" x2="37773" y2="45681"/>
                        <a14:backgroundMark x1="37773" y1="45681" x2="40684" y2="37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59" r="2133" b="6024"/>
          <a:stretch/>
        </p:blipFill>
        <p:spPr bwMode="auto">
          <a:xfrm>
            <a:off x="1642493" y="1856720"/>
            <a:ext cx="10299819" cy="42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568E0-DD3A-46AA-9314-39A9B34598CC}"/>
              </a:ext>
            </a:extLst>
          </p:cNvPr>
          <p:cNvSpPr txBox="1"/>
          <p:nvPr/>
        </p:nvSpPr>
        <p:spPr>
          <a:xfrm>
            <a:off x="249688" y="661655"/>
            <a:ext cx="11692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cs typeface="Bold Italic Art" panose="02010400000000000000" pitchFamily="2" charset="-78"/>
              </a:rPr>
              <a:t>COVID EXPLORATORY DATA TOOL</a:t>
            </a:r>
          </a:p>
        </p:txBody>
      </p:sp>
    </p:spTree>
    <p:extLst>
      <p:ext uri="{BB962C8B-B14F-4D97-AF65-F5344CB8AC3E}">
        <p14:creationId xmlns:p14="http://schemas.microsoft.com/office/powerpoint/2010/main" val="163674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ID-19 (coronavirus). Actualización de recomendaciones para las personas  en mayor riesgo y sus familiares – EnR?|">
            <a:extLst>
              <a:ext uri="{FF2B5EF4-FFF2-40B4-BE49-F238E27FC236}">
                <a16:creationId xmlns:a16="http://schemas.microsoft.com/office/drawing/2014/main" id="{BCE3FBC5-AE4A-4F24-8E56-C3485E19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1" b="94251" l="6836" r="91016">
                        <a14:foregroundMark x1="32227" y1="6776" x2="32227" y2="6776"/>
                        <a14:foregroundMark x1="47266" y1="3491" x2="47266" y2="3491"/>
                        <a14:foregroundMark x1="90234" y1="56674" x2="90234" y2="56674"/>
                        <a14:foregroundMark x1="80859" y1="56468" x2="80859" y2="56468"/>
                        <a14:foregroundMark x1="91016" y1="37782" x2="91016" y2="37782"/>
                        <a14:foregroundMark x1="91016" y1="55852" x2="91016" y2="55852"/>
                        <a14:foregroundMark x1="65625" y1="90760" x2="65625" y2="90760"/>
                        <a14:foregroundMark x1="53711" y1="94251" x2="53711" y2="94251"/>
                        <a14:foregroundMark x1="32813" y1="91581" x2="32813" y2="91581"/>
                        <a14:foregroundMark x1="41211" y1="93224" x2="41211" y2="93224"/>
                        <a14:foregroundMark x1="9180" y1="62628" x2="9180" y2="62628"/>
                        <a14:foregroundMark x1="6836" y1="40452" x2="6836" y2="40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5" y="3037319"/>
            <a:ext cx="2829855" cy="269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-Million Cases of COVID-19 Worldwide">
            <a:extLst>
              <a:ext uri="{FF2B5EF4-FFF2-40B4-BE49-F238E27FC236}">
                <a16:creationId xmlns:a16="http://schemas.microsoft.com/office/drawing/2014/main" id="{8C89D581-E1BE-4D4D-AE72-C0AFBA5B3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607" b="86257" l="7424" r="94396">
                        <a14:foregroundMark x1="7424" y1="33115" x2="12445" y2="32723"/>
                        <a14:foregroundMark x1="12445" y1="32723" x2="16885" y2="34948"/>
                        <a14:foregroundMark x1="16885" y1="34948" x2="21033" y2="51440"/>
                        <a14:foregroundMark x1="36827" y1="29974" x2="37627" y2="26440"/>
                        <a14:foregroundMark x1="28748" y1="24869" x2="28748" y2="24869"/>
                        <a14:foregroundMark x1="30131" y1="31675" x2="30131" y2="31675"/>
                        <a14:foregroundMark x1="33115" y1="65838" x2="32387" y2="73953"/>
                        <a14:foregroundMark x1="32387" y1="73953" x2="31150" y2="66885"/>
                        <a14:foregroundMark x1="28821" y1="58508" x2="28821" y2="58508"/>
                        <a14:foregroundMark x1="25837" y1="56806" x2="25837" y2="56806"/>
                        <a14:foregroundMark x1="83479" y1="73168" x2="84716" y2="74607"/>
                        <a14:foregroundMark x1="85226" y1="65445" x2="85226" y2="65445"/>
                        <a14:foregroundMark x1="74891" y1="63743" x2="74891" y2="63743"/>
                        <a14:foregroundMark x1="77656" y1="62173" x2="77656" y2="62173"/>
                        <a14:foregroundMark x1="84716" y1="45550" x2="84716" y2="45550"/>
                        <a14:foregroundMark x1="85517" y1="42147" x2="85517" y2="42147"/>
                        <a14:foregroundMark x1="90175" y1="36126" x2="90175" y2="36126"/>
                        <a14:foregroundMark x1="76128" y1="56806" x2="76128" y2="56806"/>
                        <a14:foregroundMark x1="78020" y1="63482" x2="78020" y2="63482"/>
                        <a14:foregroundMark x1="78020" y1="63482" x2="78020" y2="63482"/>
                        <a14:foregroundMark x1="55895" y1="74607" x2="53348" y2="67539"/>
                        <a14:foregroundMark x1="53348" y1="67539" x2="53348" y2="65576"/>
                        <a14:foregroundMark x1="60335" y1="72251" x2="60335" y2="72251"/>
                        <a14:foregroundMark x1="47525" y1="37565" x2="47525" y2="37565"/>
                        <a14:foregroundMark x1="46143" y1="37696" x2="46143" y2="37696"/>
                        <a14:foregroundMark x1="52766" y1="26047" x2="52766" y2="26047"/>
                        <a14:foregroundMark x1="94396" y1="81806" x2="94396" y2="81806"/>
                        <a14:foregroundMark x1="93450" y1="82984" x2="93450" y2="82984"/>
                        <a14:foregroundMark x1="87700" y1="65445" x2="87700" y2="65445"/>
                        <a14:foregroundMark x1="77656" y1="66885" x2="77656" y2="66885"/>
                        <a14:foregroundMark x1="84789" y1="45419" x2="84789" y2="45419"/>
                        <a14:foregroundMark x1="84789" y1="45681" x2="84789" y2="45681"/>
                        <a14:foregroundMark x1="54367" y1="33639" x2="54367" y2="33639"/>
                        <a14:foregroundMark x1="58661" y1="36780" x2="65866" y2="36518"/>
                        <a14:foregroundMark x1="65866" y1="36518" x2="72198" y2="37304"/>
                        <a14:foregroundMark x1="67394" y1="44895" x2="71907" y2="38743"/>
                        <a14:foregroundMark x1="31004" y1="70157" x2="31004" y2="70157"/>
                        <a14:foregroundMark x1="22344" y1="28665" x2="22344" y2="28665"/>
                        <a14:foregroundMark x1="26492" y1="29058" x2="26492" y2="29058"/>
                        <a14:foregroundMark x1="60262" y1="56021" x2="60262" y2="56021"/>
                        <a14:foregroundMark x1="52838" y1="40183" x2="54440" y2="37435"/>
                        <a14:foregroundMark x1="55022" y1="39398" x2="52766" y2="41623"/>
                        <a14:foregroundMark x1="57424" y1="42670" x2="63173" y2="39791"/>
                        <a14:foregroundMark x1="63173" y1="39791" x2="74309" y2="40445"/>
                        <a14:foregroundMark x1="74309" y1="40445" x2="74527" y2="40314"/>
                        <a14:foregroundMark x1="62518" y1="29188" x2="62518" y2="29188"/>
                        <a14:foregroundMark x1="86245" y1="78927" x2="85953" y2="75524"/>
                        <a14:foregroundMark x1="94323" y1="81806" x2="94323" y2="81806"/>
                        <a14:foregroundMark x1="43304" y1="32199" x2="43304" y2="32199"/>
                        <a14:backgroundMark x1="58588" y1="53927" x2="58588" y2="53927"/>
                        <a14:backgroundMark x1="69141" y1="74738" x2="65211" y2="83508"/>
                        <a14:backgroundMark x1="65211" y1="83508" x2="59607" y2="87435"/>
                        <a14:backgroundMark x1="59607" y1="87435" x2="48326" y2="86911"/>
                        <a14:backgroundMark x1="48326" y1="86911" x2="44614" y2="81152"/>
                        <a14:backgroundMark x1="44614" y1="81152" x2="44614" y2="80890"/>
                        <a14:backgroundMark x1="39447" y1="43848" x2="37918" y2="52618"/>
                        <a14:backgroundMark x1="37918" y1="52618" x2="43013" y2="67016"/>
                        <a14:backgroundMark x1="43013" y1="67016" x2="43523" y2="78141"/>
                        <a14:backgroundMark x1="43523" y1="78141" x2="41994" y2="86126"/>
                        <a14:backgroundMark x1="41994" y1="86126" x2="37191" y2="91492"/>
                        <a14:backgroundMark x1="37191" y1="91492" x2="34571" y2="92277"/>
                        <a14:backgroundMark x1="19651" y1="88220" x2="16376" y2="64921"/>
                        <a14:backgroundMark x1="16376" y1="64921" x2="11499" y2="47251"/>
                        <a14:backgroundMark x1="11499" y1="47251" x2="7132" y2="41754"/>
                        <a14:backgroundMark x1="7132" y1="41754" x2="4949" y2="42147"/>
                        <a14:backgroundMark x1="7278" y1="26309" x2="11426" y2="25393"/>
                        <a14:backgroundMark x1="93450" y1="45026" x2="88646" y2="53665"/>
                        <a14:backgroundMark x1="88646" y1="53665" x2="89884" y2="62304"/>
                        <a14:backgroundMark x1="89884" y1="62304" x2="92067" y2="62435"/>
                        <a14:backgroundMark x1="95633" y1="86518" x2="89811" y2="91230"/>
                        <a14:backgroundMark x1="89811" y1="91230" x2="84061" y2="89791"/>
                        <a14:backgroundMark x1="84061" y1="89791" x2="74745" y2="79058"/>
                        <a14:backgroundMark x1="74745" y1="79058" x2="67831" y2="76963"/>
                        <a14:backgroundMark x1="67831" y1="76963" x2="62737" y2="79319"/>
                        <a14:backgroundMark x1="62737" y1="79319" x2="57496" y2="85079"/>
                        <a14:backgroundMark x1="43159" y1="82853" x2="44105" y2="72120"/>
                        <a14:backgroundMark x1="44105" y1="72120" x2="43013" y2="61780"/>
                        <a14:backgroundMark x1="43013" y1="61780" x2="37773" y2="45681"/>
                        <a14:backgroundMark x1="37773" y1="45681" x2="40684" y2="37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59" r="2133" b="6024"/>
          <a:stretch/>
        </p:blipFill>
        <p:spPr bwMode="auto">
          <a:xfrm>
            <a:off x="1642493" y="1856720"/>
            <a:ext cx="10299819" cy="42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568E0-DD3A-46AA-9314-39A9B34598CC}"/>
              </a:ext>
            </a:extLst>
          </p:cNvPr>
          <p:cNvSpPr txBox="1"/>
          <p:nvPr/>
        </p:nvSpPr>
        <p:spPr>
          <a:xfrm>
            <a:off x="249688" y="661655"/>
            <a:ext cx="11692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>
                <a:ln>
                  <a:noFill/>
                </a:ln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Bold Italic Art" panose="02010400000000000000" pitchFamily="2" charset="-78"/>
              </a:rPr>
              <a:t>COVID EXPLORATORY DATA TOOL</a:t>
            </a:r>
          </a:p>
        </p:txBody>
      </p:sp>
    </p:spTree>
    <p:extLst>
      <p:ext uri="{BB962C8B-B14F-4D97-AF65-F5344CB8AC3E}">
        <p14:creationId xmlns:p14="http://schemas.microsoft.com/office/powerpoint/2010/main" val="317500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5</cp:revision>
  <dcterms:created xsi:type="dcterms:W3CDTF">2021-03-04T19:27:44Z</dcterms:created>
  <dcterms:modified xsi:type="dcterms:W3CDTF">2021-04-17T10:06:23Z</dcterms:modified>
</cp:coreProperties>
</file>