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171717"/>
    <a:srgbClr val="FF8B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A26B-40BF-468A-B22E-9217EEFAE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38FF-9EC2-4DDA-8B07-3A10A4384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BA8C-5DF4-4B5D-A815-DDE18BB1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5AD1-8678-43D5-9BD7-FE0B19E8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A7AF-72E9-4B88-81C0-70B145E8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9C59-3DAD-46C4-A5BB-948EB63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6D83-30BC-4881-92D5-7F769E0C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3F3F-B3A6-4E81-862D-FA385945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6378-58D0-41C0-8055-CE83DC23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0284-0033-41BC-BE23-F8BDBE48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61D2C-5514-48AB-A19B-64DF513C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FC4A1-173D-4601-A1A2-E24F0E311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3C56-093F-46B4-A9D2-36CC9027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3CE5-85A5-4CDE-AF21-E499FC10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EE50-9A6B-4363-A948-FAD93325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4E6C-1A92-481B-BE39-F736476A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C4C2-F496-4188-854A-6FAA4B80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4500-05E5-42F2-AD8A-458BAE4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3B96-C4EF-4680-A46E-264A829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7A14-CA63-4D9E-911E-78EDC3F4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F757-C765-4E2F-98F1-C2AB7CB2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EC97-5EB7-431A-9109-141ACB06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BB74-7AAB-4EDD-B29D-B44B4558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B484-A465-4863-99E9-8507D8BC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077-D6B7-4C68-9ECD-CDECF51D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6BBD-9E09-4CE7-9712-0A590E3D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362B-1E00-4D76-9AB9-9C13E1A62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0098A-8D58-4694-A335-47FDCAF5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416D1-E670-4E18-AB7E-8F732DA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E355A-E1F7-4366-A4AF-5600371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3758B-F018-4B5A-9DC2-F73C92D2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7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C76-13A2-4064-8894-68174F93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C505-90FF-4D20-B99F-0E7C0697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D6DA-C746-4A06-9F45-F1B41810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8697-66AC-4945-92D8-A9869717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CE514-3745-4EF3-89D0-C931C88B9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B80F0-4AF4-42F2-B4D1-DBB24ACA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5BF08-69A0-418D-A1AE-47493177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6D90-3939-4369-BCBE-9E08A323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0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5546-1A5C-4BC3-BF2F-0D8EB4D7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262B5-2DB7-4DCF-8E28-2033F1C5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B6C56-8BA0-4BE4-A5F9-7CD9E79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78F23-929C-4745-8FAA-EEFD55AC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75316-AB95-4DD4-9143-8F780BFC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7A8D-1AD6-499C-AC40-BCBBBD01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F5EA-6030-429D-8576-58B4300D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8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70EC-2BDD-4383-B2D8-6893F89E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0224-78C8-42A5-8C01-A464B4DD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9FDE-ED71-451F-96D1-7EF50B7F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8E808-F683-4F8D-8734-5DAF76A7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A645-7FCD-4B5D-BFFC-B194E427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A44F-E489-4275-AAE7-736E7573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2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FA7-9AEA-404E-AAA5-35A43005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8DF6C-0637-40F4-BF20-CDBB379E5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E006B-80AE-4A85-8CBC-118299C4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5F2-A064-4DBD-91AE-4944C8A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1EBD-DC84-4FF2-BA8E-7364D7B8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3622-E4BA-4BAF-8F29-ED9EC67F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3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A64C8-7DF9-4500-AC4E-17A29CA0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D3DB-F7D4-4771-B112-4C6C90D6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3B08-4A30-46D2-9A38-708F80C1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A6B1-8A1A-4919-9B40-41BA485CD4B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8745-8AF9-4650-983D-E8220731F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B7C4-0F5F-4459-9BDE-FCDF555F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8599-1070-4CF7-89BA-D49A6B586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2F284AA-5D87-4D0B-BE46-2228541D5EB2}"/>
              </a:ext>
            </a:extLst>
          </p:cNvPr>
          <p:cNvGrpSpPr/>
          <p:nvPr/>
        </p:nvGrpSpPr>
        <p:grpSpPr>
          <a:xfrm>
            <a:off x="103212" y="766107"/>
            <a:ext cx="11538100" cy="5497830"/>
            <a:chOff x="103212" y="766107"/>
            <a:chExt cx="11538100" cy="54978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056004-C197-4847-8A7B-11EA2F7F1EDF}"/>
                </a:ext>
              </a:extLst>
            </p:cNvPr>
            <p:cNvSpPr/>
            <p:nvPr/>
          </p:nvSpPr>
          <p:spPr>
            <a:xfrm>
              <a:off x="103212" y="766107"/>
              <a:ext cx="11538100" cy="5497830"/>
            </a:xfrm>
            <a:prstGeom prst="rect">
              <a:avLst/>
            </a:prstGeom>
            <a:solidFill>
              <a:srgbClr val="13131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E84349-1FB9-4783-858C-C2725094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212" y="1140791"/>
              <a:ext cx="7187355" cy="495110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25A93F-DD88-420E-9561-19479E3C3AA3}"/>
                </a:ext>
              </a:extLst>
            </p:cNvPr>
            <p:cNvSpPr txBox="1"/>
            <p:nvPr/>
          </p:nvSpPr>
          <p:spPr>
            <a:xfrm>
              <a:off x="7917133" y="2881141"/>
              <a:ext cx="32956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rgbClr val="FFFF00"/>
                  </a:solidFill>
                </a:rPr>
                <a:t>Lysine-specific demethylase 5B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AA4D69-753B-41AC-B431-21E8706E4898}"/>
                </a:ext>
              </a:extLst>
            </p:cNvPr>
            <p:cNvSpPr txBox="1"/>
            <p:nvPr/>
          </p:nvSpPr>
          <p:spPr>
            <a:xfrm>
              <a:off x="7917133" y="2383199"/>
              <a:ext cx="30916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rgbClr val="FFFF00"/>
                  </a:solidFill>
                </a:rPr>
                <a:t>Glutamate carboxipeptidase II 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290325E-C4A1-436B-A5CC-3207C988B75C}"/>
                </a:ext>
              </a:extLst>
            </p:cNvPr>
            <p:cNvSpPr/>
            <p:nvPr/>
          </p:nvSpPr>
          <p:spPr>
            <a:xfrm>
              <a:off x="7554080" y="2392531"/>
              <a:ext cx="363053" cy="36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131B37F-2D14-4D9C-9BDA-832FC0495BC6}"/>
                </a:ext>
              </a:extLst>
            </p:cNvPr>
            <p:cNvSpPr/>
            <p:nvPr/>
          </p:nvSpPr>
          <p:spPr>
            <a:xfrm>
              <a:off x="7554080" y="2885807"/>
              <a:ext cx="363053" cy="36000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F9B0C7-B800-47C0-9DD2-62EDCD439573}"/>
                </a:ext>
              </a:extLst>
            </p:cNvPr>
            <p:cNvSpPr/>
            <p:nvPr/>
          </p:nvSpPr>
          <p:spPr>
            <a:xfrm>
              <a:off x="7554080" y="3379083"/>
              <a:ext cx="363053" cy="360000"/>
            </a:xfrm>
            <a:prstGeom prst="ellipse">
              <a:avLst/>
            </a:prstGeom>
            <a:solidFill>
              <a:srgbClr val="FF8B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ED88ACBB-D4E0-4BB3-8981-A223CA129EAA}"/>
                </a:ext>
              </a:extLst>
            </p:cNvPr>
            <p:cNvSpPr/>
            <p:nvPr/>
          </p:nvSpPr>
          <p:spPr>
            <a:xfrm>
              <a:off x="7034835" y="1533852"/>
              <a:ext cx="181526" cy="2427317"/>
            </a:xfrm>
            <a:prstGeom prst="rightBrace">
              <a:avLst>
                <a:gd name="adj1" fmla="val 93253"/>
                <a:gd name="adj2" fmla="val 49402"/>
              </a:avLst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7CA921-766A-4328-B616-6709111073EF}"/>
                </a:ext>
              </a:extLst>
            </p:cNvPr>
            <p:cNvSpPr txBox="1"/>
            <p:nvPr/>
          </p:nvSpPr>
          <p:spPr>
            <a:xfrm>
              <a:off x="7314098" y="1512601"/>
              <a:ext cx="38987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>
                  <a:solidFill>
                    <a:schemeClr val="bg2"/>
                  </a:solidFill>
                </a:rPr>
                <a:t>Top 3 molecular targets with highest drug activity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89AAB-8B91-4F82-AC6A-95E8FA464C47}"/>
                </a:ext>
              </a:extLst>
            </p:cNvPr>
            <p:cNvSpPr txBox="1"/>
            <p:nvPr/>
          </p:nvSpPr>
          <p:spPr>
            <a:xfrm>
              <a:off x="7917133" y="3383749"/>
              <a:ext cx="35899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rgbClr val="FFFF00"/>
                  </a:solidFill>
                </a:rPr>
                <a:t>Mitogen-activated protein kinase 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16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3</cp:revision>
  <dcterms:created xsi:type="dcterms:W3CDTF">2020-11-02T08:45:46Z</dcterms:created>
  <dcterms:modified xsi:type="dcterms:W3CDTF">2020-11-02T17:19:24Z</dcterms:modified>
</cp:coreProperties>
</file>