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Alcalde" initials="EA" lastIdx="1" clrIdx="0">
    <p:extLst>
      <p:ext uri="{19B8F6BF-5375-455C-9EA6-DF929625EA0E}">
        <p15:presenceInfo xmlns:p15="http://schemas.microsoft.com/office/powerpoint/2012/main" userId="03b6574776c4d6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FF"/>
    <a:srgbClr val="33CCFF"/>
    <a:srgbClr val="00CC66"/>
    <a:srgbClr val="3366FF"/>
    <a:srgbClr val="AC0000"/>
    <a:srgbClr val="E3ABE3"/>
    <a:srgbClr val="F89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4655F-EBEC-4BAE-A2BD-949600B2DCD5}" v="3" dt="2020-11-16T18:43:05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48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Alcalde" userId="03b6574776c4d6dd" providerId="LiveId" clId="{A5E4655F-EBEC-4BAE-A2BD-949600B2DCD5}"/>
    <pc:docChg chg="undo custSel modSld">
      <pc:chgData name="Enrique Alcalde" userId="03b6574776c4d6dd" providerId="LiveId" clId="{A5E4655F-EBEC-4BAE-A2BD-949600B2DCD5}" dt="2020-11-16T19:04:12.444" v="84" actId="20577"/>
      <pc:docMkLst>
        <pc:docMk/>
      </pc:docMkLst>
      <pc:sldChg chg="addSp delSp modSp mod">
        <pc:chgData name="Enrique Alcalde" userId="03b6574776c4d6dd" providerId="LiveId" clId="{A5E4655F-EBEC-4BAE-A2BD-949600B2DCD5}" dt="2020-11-16T19:04:12.444" v="84" actId="20577"/>
        <pc:sldMkLst>
          <pc:docMk/>
          <pc:sldMk cId="1257639023" sldId="256"/>
        </pc:sldMkLst>
        <pc:spChg chg="add mod">
          <ac:chgData name="Enrique Alcalde" userId="03b6574776c4d6dd" providerId="LiveId" clId="{A5E4655F-EBEC-4BAE-A2BD-949600B2DCD5}" dt="2020-11-16T18:43:14.495" v="28" actId="1076"/>
          <ac:spMkLst>
            <pc:docMk/>
            <pc:sldMk cId="1257639023" sldId="256"/>
            <ac:spMk id="4" creationId="{A4755590-D460-48D1-A69D-3ADDA3EBAF04}"/>
          </ac:spMkLst>
        </pc:spChg>
        <pc:spChg chg="add mod">
          <ac:chgData name="Enrique Alcalde" userId="03b6574776c4d6dd" providerId="LiveId" clId="{A5E4655F-EBEC-4BAE-A2BD-949600B2DCD5}" dt="2020-11-16T18:43:14.495" v="28" actId="1076"/>
          <ac:spMkLst>
            <pc:docMk/>
            <pc:sldMk cId="1257639023" sldId="256"/>
            <ac:spMk id="5" creationId="{2BF81838-E5E0-4F4B-B3C5-4FDBBBF20E9F}"/>
          </ac:spMkLst>
        </pc:spChg>
        <pc:spChg chg="add mod">
          <ac:chgData name="Enrique Alcalde" userId="03b6574776c4d6dd" providerId="LiveId" clId="{A5E4655F-EBEC-4BAE-A2BD-949600B2DCD5}" dt="2020-11-16T18:44:29.224" v="53" actId="1076"/>
          <ac:spMkLst>
            <pc:docMk/>
            <pc:sldMk cId="1257639023" sldId="256"/>
            <ac:spMk id="6" creationId="{077C8F60-A610-4F5B-9356-A1B2E9D20C8E}"/>
          </ac:spMkLst>
        </pc:spChg>
        <pc:spChg chg="add mod">
          <ac:chgData name="Enrique Alcalde" userId="03b6574776c4d6dd" providerId="LiveId" clId="{A5E4655F-EBEC-4BAE-A2BD-949600B2DCD5}" dt="2020-11-16T18:41:23.022" v="7" actId="14100"/>
          <ac:spMkLst>
            <pc:docMk/>
            <pc:sldMk cId="1257639023" sldId="256"/>
            <ac:spMk id="45" creationId="{155E99D5-9BD9-4ACD-BE5B-ED59AC7691DE}"/>
          </ac:spMkLst>
        </pc:spChg>
        <pc:spChg chg="add mod">
          <ac:chgData name="Enrique Alcalde" userId="03b6574776c4d6dd" providerId="LiveId" clId="{A5E4655F-EBEC-4BAE-A2BD-949600B2DCD5}" dt="2020-11-16T18:53:14.851" v="79" actId="1076"/>
          <ac:spMkLst>
            <pc:docMk/>
            <pc:sldMk cId="1257639023" sldId="256"/>
            <ac:spMk id="56" creationId="{8FC5D438-277A-4786-AA68-4BADB8EB58B6}"/>
          </ac:spMkLst>
        </pc:spChg>
        <pc:spChg chg="mod">
          <ac:chgData name="Enrique Alcalde" userId="03b6574776c4d6dd" providerId="LiveId" clId="{A5E4655F-EBEC-4BAE-A2BD-949600B2DCD5}" dt="2020-11-16T18:42:47.586" v="25" actId="1076"/>
          <ac:spMkLst>
            <pc:docMk/>
            <pc:sldMk cId="1257639023" sldId="256"/>
            <ac:spMk id="90" creationId="{588E3555-04EB-4D87-9705-A102CADB8AD7}"/>
          </ac:spMkLst>
        </pc:spChg>
        <pc:spChg chg="mod topLvl">
          <ac:chgData name="Enrique Alcalde" userId="03b6574776c4d6dd" providerId="LiveId" clId="{A5E4655F-EBEC-4BAE-A2BD-949600B2DCD5}" dt="2020-11-16T18:42:55.933" v="26" actId="165"/>
          <ac:spMkLst>
            <pc:docMk/>
            <pc:sldMk cId="1257639023" sldId="256"/>
            <ac:spMk id="95" creationId="{4F74EF0F-39DA-422B-B7DD-56AFBF243499}"/>
          </ac:spMkLst>
        </pc:spChg>
        <pc:spChg chg="mod topLvl">
          <ac:chgData name="Enrique Alcalde" userId="03b6574776c4d6dd" providerId="LiveId" clId="{A5E4655F-EBEC-4BAE-A2BD-949600B2DCD5}" dt="2020-11-16T18:42:55.933" v="26" actId="165"/>
          <ac:spMkLst>
            <pc:docMk/>
            <pc:sldMk cId="1257639023" sldId="256"/>
            <ac:spMk id="96" creationId="{616CC598-87CE-4324-9DDA-15C4095776B4}"/>
          </ac:spMkLst>
        </pc:spChg>
        <pc:spChg chg="mod topLvl">
          <ac:chgData name="Enrique Alcalde" userId="03b6574776c4d6dd" providerId="LiveId" clId="{A5E4655F-EBEC-4BAE-A2BD-949600B2DCD5}" dt="2020-11-16T18:42:55.933" v="26" actId="165"/>
          <ac:spMkLst>
            <pc:docMk/>
            <pc:sldMk cId="1257639023" sldId="256"/>
            <ac:spMk id="97" creationId="{485A1A8E-D14D-48C8-AA96-4AADE5534BE2}"/>
          </ac:spMkLst>
        </pc:spChg>
        <pc:spChg chg="mod topLvl">
          <ac:chgData name="Enrique Alcalde" userId="03b6574776c4d6dd" providerId="LiveId" clId="{A5E4655F-EBEC-4BAE-A2BD-949600B2DCD5}" dt="2020-11-16T18:42:55.933" v="26" actId="165"/>
          <ac:spMkLst>
            <pc:docMk/>
            <pc:sldMk cId="1257639023" sldId="256"/>
            <ac:spMk id="98" creationId="{988FED26-B789-454D-9C2D-B789519629E6}"/>
          </ac:spMkLst>
        </pc:spChg>
        <pc:spChg chg="mod topLvl">
          <ac:chgData name="Enrique Alcalde" userId="03b6574776c4d6dd" providerId="LiveId" clId="{A5E4655F-EBEC-4BAE-A2BD-949600B2DCD5}" dt="2020-11-16T18:42:55.933" v="26" actId="165"/>
          <ac:spMkLst>
            <pc:docMk/>
            <pc:sldMk cId="1257639023" sldId="256"/>
            <ac:spMk id="99" creationId="{C05E8C23-3A9A-48FF-A142-541E7BB284E3}"/>
          </ac:spMkLst>
        </pc:spChg>
        <pc:spChg chg="mod topLvl">
          <ac:chgData name="Enrique Alcalde" userId="03b6574776c4d6dd" providerId="LiveId" clId="{A5E4655F-EBEC-4BAE-A2BD-949600B2DCD5}" dt="2020-11-16T18:42:55.933" v="26" actId="165"/>
          <ac:spMkLst>
            <pc:docMk/>
            <pc:sldMk cId="1257639023" sldId="256"/>
            <ac:spMk id="100" creationId="{D8D72B92-EC0A-4022-A7B2-AAD30142C5BB}"/>
          </ac:spMkLst>
        </pc:spChg>
        <pc:spChg chg="mod topLvl">
          <ac:chgData name="Enrique Alcalde" userId="03b6574776c4d6dd" providerId="LiveId" clId="{A5E4655F-EBEC-4BAE-A2BD-949600B2DCD5}" dt="2020-11-16T18:42:55.933" v="26" actId="165"/>
          <ac:spMkLst>
            <pc:docMk/>
            <pc:sldMk cId="1257639023" sldId="256"/>
            <ac:spMk id="101" creationId="{CABD5FFC-3640-499D-85F0-151CAD45C1E3}"/>
          </ac:spMkLst>
        </pc:spChg>
        <pc:spChg chg="mod topLvl">
          <ac:chgData name="Enrique Alcalde" userId="03b6574776c4d6dd" providerId="LiveId" clId="{A5E4655F-EBEC-4BAE-A2BD-949600B2DCD5}" dt="2020-11-16T18:42:55.933" v="26" actId="165"/>
          <ac:spMkLst>
            <pc:docMk/>
            <pc:sldMk cId="1257639023" sldId="256"/>
            <ac:spMk id="102" creationId="{47C27EF9-893F-406C-8F74-9CC046C1160D}"/>
          </ac:spMkLst>
        </pc:spChg>
        <pc:spChg chg="mod topLvl">
          <ac:chgData name="Enrique Alcalde" userId="03b6574776c4d6dd" providerId="LiveId" clId="{A5E4655F-EBEC-4BAE-A2BD-949600B2DCD5}" dt="2020-11-16T18:42:55.933" v="26" actId="165"/>
          <ac:spMkLst>
            <pc:docMk/>
            <pc:sldMk cId="1257639023" sldId="256"/>
            <ac:spMk id="103" creationId="{4F56850E-6BC6-44BA-B783-ED964E098AD0}"/>
          </ac:spMkLst>
        </pc:spChg>
        <pc:spChg chg="mod topLvl">
          <ac:chgData name="Enrique Alcalde" userId="03b6574776c4d6dd" providerId="LiveId" clId="{A5E4655F-EBEC-4BAE-A2BD-949600B2DCD5}" dt="2020-11-16T18:42:55.933" v="26" actId="165"/>
          <ac:spMkLst>
            <pc:docMk/>
            <pc:sldMk cId="1257639023" sldId="256"/>
            <ac:spMk id="104" creationId="{C1E7C6FD-F680-4DEF-9E7E-ACAD9721DF7C}"/>
          </ac:spMkLst>
        </pc:spChg>
        <pc:spChg chg="mod topLvl">
          <ac:chgData name="Enrique Alcalde" userId="03b6574776c4d6dd" providerId="LiveId" clId="{A5E4655F-EBEC-4BAE-A2BD-949600B2DCD5}" dt="2020-11-16T18:43:55.407" v="48" actId="20577"/>
          <ac:spMkLst>
            <pc:docMk/>
            <pc:sldMk cId="1257639023" sldId="256"/>
            <ac:spMk id="106" creationId="{D96730EF-E436-4464-9C3E-E77C6AE04DE3}"/>
          </ac:spMkLst>
        </pc:spChg>
        <pc:spChg chg="mod topLvl">
          <ac:chgData name="Enrique Alcalde" userId="03b6574776c4d6dd" providerId="LiveId" clId="{A5E4655F-EBEC-4BAE-A2BD-949600B2DCD5}" dt="2020-11-16T18:44:40.108" v="56" actId="20577"/>
          <ac:spMkLst>
            <pc:docMk/>
            <pc:sldMk cId="1257639023" sldId="256"/>
            <ac:spMk id="107" creationId="{7C210171-526C-45D4-AFE1-5764E54CA055}"/>
          </ac:spMkLst>
        </pc:spChg>
        <pc:spChg chg="mod topLvl">
          <ac:chgData name="Enrique Alcalde" userId="03b6574776c4d6dd" providerId="LiveId" clId="{A5E4655F-EBEC-4BAE-A2BD-949600B2DCD5}" dt="2020-11-16T18:43:14.495" v="28" actId="1076"/>
          <ac:spMkLst>
            <pc:docMk/>
            <pc:sldMk cId="1257639023" sldId="256"/>
            <ac:spMk id="108" creationId="{9BBFDC49-7C21-434D-BD4D-76E7F0C24302}"/>
          </ac:spMkLst>
        </pc:spChg>
        <pc:spChg chg="mod topLvl">
          <ac:chgData name="Enrique Alcalde" userId="03b6574776c4d6dd" providerId="LiveId" clId="{A5E4655F-EBEC-4BAE-A2BD-949600B2DCD5}" dt="2020-11-16T18:43:14.495" v="28" actId="1076"/>
          <ac:spMkLst>
            <pc:docMk/>
            <pc:sldMk cId="1257639023" sldId="256"/>
            <ac:spMk id="109" creationId="{64AE653A-5650-45CF-A427-E7D915E8F813}"/>
          </ac:spMkLst>
        </pc:spChg>
        <pc:spChg chg="mod topLvl">
          <ac:chgData name="Enrique Alcalde" userId="03b6574776c4d6dd" providerId="LiveId" clId="{A5E4655F-EBEC-4BAE-A2BD-949600B2DCD5}" dt="2020-11-16T18:43:14.495" v="28" actId="1076"/>
          <ac:spMkLst>
            <pc:docMk/>
            <pc:sldMk cId="1257639023" sldId="256"/>
            <ac:spMk id="110" creationId="{F453D697-267C-4857-924C-34996D4A54A6}"/>
          </ac:spMkLst>
        </pc:spChg>
        <pc:spChg chg="mod topLvl">
          <ac:chgData name="Enrique Alcalde" userId="03b6574776c4d6dd" providerId="LiveId" clId="{A5E4655F-EBEC-4BAE-A2BD-949600B2DCD5}" dt="2020-11-16T18:43:14.495" v="28" actId="1076"/>
          <ac:spMkLst>
            <pc:docMk/>
            <pc:sldMk cId="1257639023" sldId="256"/>
            <ac:spMk id="111" creationId="{235DE917-7EE5-47F0-9C77-3228338C4CEF}"/>
          </ac:spMkLst>
        </pc:spChg>
        <pc:spChg chg="mod topLvl">
          <ac:chgData name="Enrique Alcalde" userId="03b6574776c4d6dd" providerId="LiveId" clId="{A5E4655F-EBEC-4BAE-A2BD-949600B2DCD5}" dt="2020-11-16T18:44:29.224" v="53" actId="1076"/>
          <ac:spMkLst>
            <pc:docMk/>
            <pc:sldMk cId="1257639023" sldId="256"/>
            <ac:spMk id="113" creationId="{DBB1AEA6-46BE-47E3-B305-5A169C870CCD}"/>
          </ac:spMkLst>
        </pc:spChg>
        <pc:spChg chg="mod topLvl">
          <ac:chgData name="Enrique Alcalde" userId="03b6574776c4d6dd" providerId="LiveId" clId="{A5E4655F-EBEC-4BAE-A2BD-949600B2DCD5}" dt="2020-11-16T18:44:29.224" v="53" actId="1076"/>
          <ac:spMkLst>
            <pc:docMk/>
            <pc:sldMk cId="1257639023" sldId="256"/>
            <ac:spMk id="114" creationId="{A71C22D1-D818-4DF3-902F-BCF51E637A79}"/>
          </ac:spMkLst>
        </pc:spChg>
        <pc:spChg chg="mod topLvl">
          <ac:chgData name="Enrique Alcalde" userId="03b6574776c4d6dd" providerId="LiveId" clId="{A5E4655F-EBEC-4BAE-A2BD-949600B2DCD5}" dt="2020-11-16T18:43:14.495" v="28" actId="1076"/>
          <ac:spMkLst>
            <pc:docMk/>
            <pc:sldMk cId="1257639023" sldId="256"/>
            <ac:spMk id="115" creationId="{6BF93683-8FC8-46F2-9903-494E0B3465AD}"/>
          </ac:spMkLst>
        </pc:spChg>
        <pc:spChg chg="mod topLvl">
          <ac:chgData name="Enrique Alcalde" userId="03b6574776c4d6dd" providerId="LiveId" clId="{A5E4655F-EBEC-4BAE-A2BD-949600B2DCD5}" dt="2020-11-16T18:43:14.495" v="28" actId="1076"/>
          <ac:spMkLst>
            <pc:docMk/>
            <pc:sldMk cId="1257639023" sldId="256"/>
            <ac:spMk id="116" creationId="{F65F67BA-9CA1-4418-8F2B-41711B5F59E4}"/>
          </ac:spMkLst>
        </pc:spChg>
        <pc:spChg chg="mod topLvl">
          <ac:chgData name="Enrique Alcalde" userId="03b6574776c4d6dd" providerId="LiveId" clId="{A5E4655F-EBEC-4BAE-A2BD-949600B2DCD5}" dt="2020-11-16T18:44:29.224" v="53" actId="1076"/>
          <ac:spMkLst>
            <pc:docMk/>
            <pc:sldMk cId="1257639023" sldId="256"/>
            <ac:spMk id="117" creationId="{B8E3588A-4B1D-45E1-9C53-F4A1F135619E}"/>
          </ac:spMkLst>
        </pc:spChg>
        <pc:spChg chg="mod topLvl">
          <ac:chgData name="Enrique Alcalde" userId="03b6574776c4d6dd" providerId="LiveId" clId="{A5E4655F-EBEC-4BAE-A2BD-949600B2DCD5}" dt="2020-11-16T18:44:29.224" v="53" actId="1076"/>
          <ac:spMkLst>
            <pc:docMk/>
            <pc:sldMk cId="1257639023" sldId="256"/>
            <ac:spMk id="118" creationId="{F6A89427-D7A0-493D-B023-D4F0A5ED5C24}"/>
          </ac:spMkLst>
        </pc:spChg>
        <pc:spChg chg="mod topLvl">
          <ac:chgData name="Enrique Alcalde" userId="03b6574776c4d6dd" providerId="LiveId" clId="{A5E4655F-EBEC-4BAE-A2BD-949600B2DCD5}" dt="2020-11-16T18:43:14.495" v="28" actId="1076"/>
          <ac:spMkLst>
            <pc:docMk/>
            <pc:sldMk cId="1257639023" sldId="256"/>
            <ac:spMk id="119" creationId="{B33C1EBA-EF13-4680-BEBE-0514CC941359}"/>
          </ac:spMkLst>
        </pc:spChg>
        <pc:spChg chg="mod topLvl">
          <ac:chgData name="Enrique Alcalde" userId="03b6574776c4d6dd" providerId="LiveId" clId="{A5E4655F-EBEC-4BAE-A2BD-949600B2DCD5}" dt="2020-11-16T18:43:14.495" v="28" actId="1076"/>
          <ac:spMkLst>
            <pc:docMk/>
            <pc:sldMk cId="1257639023" sldId="256"/>
            <ac:spMk id="120" creationId="{89739FCD-9124-4B36-9099-FF77D7BB2AD9}"/>
          </ac:spMkLst>
        </pc:spChg>
        <pc:spChg chg="mod topLvl">
          <ac:chgData name="Enrique Alcalde" userId="03b6574776c4d6dd" providerId="LiveId" clId="{A5E4655F-EBEC-4BAE-A2BD-949600B2DCD5}" dt="2020-11-16T18:43:05.125" v="27" actId="165"/>
          <ac:spMkLst>
            <pc:docMk/>
            <pc:sldMk cId="1257639023" sldId="256"/>
            <ac:spMk id="121" creationId="{9C5D72D2-C32B-489E-9EFB-283B5D79EBD3}"/>
          </ac:spMkLst>
        </pc:spChg>
        <pc:spChg chg="del mod">
          <ac:chgData name="Enrique Alcalde" userId="03b6574776c4d6dd" providerId="LiveId" clId="{A5E4655F-EBEC-4BAE-A2BD-949600B2DCD5}" dt="2020-11-16T18:41:20.077" v="6" actId="478"/>
          <ac:spMkLst>
            <pc:docMk/>
            <pc:sldMk cId="1257639023" sldId="256"/>
            <ac:spMk id="122" creationId="{4E439182-66F4-47A7-A813-B7CA5C90E116}"/>
          </ac:spMkLst>
        </pc:spChg>
        <pc:spChg chg="mod topLvl">
          <ac:chgData name="Enrique Alcalde" userId="03b6574776c4d6dd" providerId="LiveId" clId="{A5E4655F-EBEC-4BAE-A2BD-949600B2DCD5}" dt="2020-11-16T18:43:05.125" v="27" actId="165"/>
          <ac:spMkLst>
            <pc:docMk/>
            <pc:sldMk cId="1257639023" sldId="256"/>
            <ac:spMk id="124" creationId="{A1E73F82-A3E2-4DAD-AF39-6A47CCA3388D}"/>
          </ac:spMkLst>
        </pc:spChg>
        <pc:spChg chg="mod topLvl">
          <ac:chgData name="Enrique Alcalde" userId="03b6574776c4d6dd" providerId="LiveId" clId="{A5E4655F-EBEC-4BAE-A2BD-949600B2DCD5}" dt="2020-11-16T18:43:05.125" v="27" actId="165"/>
          <ac:spMkLst>
            <pc:docMk/>
            <pc:sldMk cId="1257639023" sldId="256"/>
            <ac:spMk id="125" creationId="{238C228C-333D-42AC-853A-C176CAA52C2C}"/>
          </ac:spMkLst>
        </pc:spChg>
        <pc:spChg chg="mod topLvl">
          <ac:chgData name="Enrique Alcalde" userId="03b6574776c4d6dd" providerId="LiveId" clId="{A5E4655F-EBEC-4BAE-A2BD-949600B2DCD5}" dt="2020-11-16T18:43:05.125" v="27" actId="165"/>
          <ac:spMkLst>
            <pc:docMk/>
            <pc:sldMk cId="1257639023" sldId="256"/>
            <ac:spMk id="126" creationId="{BB2322B1-76D8-4F69-9CB0-C212EEAC731C}"/>
          </ac:spMkLst>
        </pc:spChg>
        <pc:spChg chg="mod topLvl">
          <ac:chgData name="Enrique Alcalde" userId="03b6574776c4d6dd" providerId="LiveId" clId="{A5E4655F-EBEC-4BAE-A2BD-949600B2DCD5}" dt="2020-11-16T18:43:05.125" v="27" actId="165"/>
          <ac:spMkLst>
            <pc:docMk/>
            <pc:sldMk cId="1257639023" sldId="256"/>
            <ac:spMk id="127" creationId="{8315C246-508E-446B-9CD0-C5AC4E1002F1}"/>
          </ac:spMkLst>
        </pc:spChg>
        <pc:spChg chg="mod topLvl">
          <ac:chgData name="Enrique Alcalde" userId="03b6574776c4d6dd" providerId="LiveId" clId="{A5E4655F-EBEC-4BAE-A2BD-949600B2DCD5}" dt="2020-11-16T18:43:05.125" v="27" actId="165"/>
          <ac:spMkLst>
            <pc:docMk/>
            <pc:sldMk cId="1257639023" sldId="256"/>
            <ac:spMk id="128" creationId="{430EE5DA-4E43-4AC8-A37F-416BFBB17769}"/>
          </ac:spMkLst>
        </pc:spChg>
        <pc:spChg chg="mod topLvl">
          <ac:chgData name="Enrique Alcalde" userId="03b6574776c4d6dd" providerId="LiveId" clId="{A5E4655F-EBEC-4BAE-A2BD-949600B2DCD5}" dt="2020-11-16T18:43:05.125" v="27" actId="165"/>
          <ac:spMkLst>
            <pc:docMk/>
            <pc:sldMk cId="1257639023" sldId="256"/>
            <ac:spMk id="131" creationId="{875B5F67-7263-4836-BB51-FC486FF2A413}"/>
          </ac:spMkLst>
        </pc:spChg>
        <pc:spChg chg="mod topLvl">
          <ac:chgData name="Enrique Alcalde" userId="03b6574776c4d6dd" providerId="LiveId" clId="{A5E4655F-EBEC-4BAE-A2BD-949600B2DCD5}" dt="2020-11-16T18:52:27.997" v="68" actId="1076"/>
          <ac:spMkLst>
            <pc:docMk/>
            <pc:sldMk cId="1257639023" sldId="256"/>
            <ac:spMk id="132" creationId="{4ED0F183-2CCE-4430-B2C6-60604FE1018C}"/>
          </ac:spMkLst>
        </pc:spChg>
        <pc:spChg chg="mod topLvl">
          <ac:chgData name="Enrique Alcalde" userId="03b6574776c4d6dd" providerId="LiveId" clId="{A5E4655F-EBEC-4BAE-A2BD-949600B2DCD5}" dt="2020-11-16T18:53:11.239" v="78" actId="1076"/>
          <ac:spMkLst>
            <pc:docMk/>
            <pc:sldMk cId="1257639023" sldId="256"/>
            <ac:spMk id="133" creationId="{C42AE6F1-53E9-41D2-BD7C-3DCCB08A78E2}"/>
          </ac:spMkLst>
        </pc:spChg>
        <pc:spChg chg="mod topLvl">
          <ac:chgData name="Enrique Alcalde" userId="03b6574776c4d6dd" providerId="LiveId" clId="{A5E4655F-EBEC-4BAE-A2BD-949600B2DCD5}" dt="2020-11-16T19:04:12.444" v="84" actId="20577"/>
          <ac:spMkLst>
            <pc:docMk/>
            <pc:sldMk cId="1257639023" sldId="256"/>
            <ac:spMk id="134" creationId="{134F0744-03F2-482A-845D-EA58A2732BF8}"/>
          </ac:spMkLst>
        </pc:spChg>
        <pc:grpChg chg="del">
          <ac:chgData name="Enrique Alcalde" userId="03b6574776c4d6dd" providerId="LiveId" clId="{A5E4655F-EBEC-4BAE-A2BD-949600B2DCD5}" dt="2020-11-16T18:42:55.933" v="26" actId="165"/>
          <ac:grpSpMkLst>
            <pc:docMk/>
            <pc:sldMk cId="1257639023" sldId="256"/>
            <ac:grpSpMk id="93" creationId="{0FEB7B23-30D7-4508-8AC6-20438C1C1A93}"/>
          </ac:grpSpMkLst>
        </pc:grpChg>
        <pc:grpChg chg="del mod topLvl">
          <ac:chgData name="Enrique Alcalde" userId="03b6574776c4d6dd" providerId="LiveId" clId="{A5E4655F-EBEC-4BAE-A2BD-949600B2DCD5}" dt="2020-11-16T18:43:05.125" v="27" actId="165"/>
          <ac:grpSpMkLst>
            <pc:docMk/>
            <pc:sldMk cId="1257639023" sldId="256"/>
            <ac:grpSpMk id="94" creationId="{09D8B4D7-2F40-4104-81EB-F633C64C6481}"/>
          </ac:grpSpMkLst>
        </pc:grpChg>
        <pc:picChg chg="mod topLvl">
          <ac:chgData name="Enrique Alcalde" userId="03b6574776c4d6dd" providerId="LiveId" clId="{A5E4655F-EBEC-4BAE-A2BD-949600B2DCD5}" dt="2020-11-16T18:43:05.125" v="27" actId="165"/>
          <ac:picMkLst>
            <pc:docMk/>
            <pc:sldMk cId="1257639023" sldId="256"/>
            <ac:picMk id="105" creationId="{C2539A39-A7B1-41C4-9D24-803264F2C26A}"/>
          </ac:picMkLst>
        </pc:picChg>
        <pc:cxnChg chg="add del mod">
          <ac:chgData name="Enrique Alcalde" userId="03b6574776c4d6dd" providerId="LiveId" clId="{A5E4655F-EBEC-4BAE-A2BD-949600B2DCD5}" dt="2020-11-16T18:41:29.472" v="9" actId="14100"/>
          <ac:cxnSpMkLst>
            <pc:docMk/>
            <pc:sldMk cId="1257639023" sldId="256"/>
            <ac:cxnSpMk id="46" creationId="{F5D48991-08E8-4638-BD48-B32B67434AE0}"/>
          </ac:cxnSpMkLst>
        </pc:cxnChg>
        <pc:cxnChg chg="mod topLvl">
          <ac:chgData name="Enrique Alcalde" userId="03b6574776c4d6dd" providerId="LiveId" clId="{A5E4655F-EBEC-4BAE-A2BD-949600B2DCD5}" dt="2020-11-16T18:44:29.224" v="53" actId="1076"/>
          <ac:cxnSpMkLst>
            <pc:docMk/>
            <pc:sldMk cId="1257639023" sldId="256"/>
            <ac:cxnSpMk id="112" creationId="{804545FD-9B70-4E1C-8AF3-676847B9A19A}"/>
          </ac:cxnSpMkLst>
        </pc:cxnChg>
        <pc:cxnChg chg="del">
          <ac:chgData name="Enrique Alcalde" userId="03b6574776c4d6dd" providerId="LiveId" clId="{A5E4655F-EBEC-4BAE-A2BD-949600B2DCD5}" dt="2020-11-16T18:41:09.372" v="2" actId="478"/>
          <ac:cxnSpMkLst>
            <pc:docMk/>
            <pc:sldMk cId="1257639023" sldId="256"/>
            <ac:cxnSpMk id="123" creationId="{BD873822-136F-4360-8295-317D847A331E}"/>
          </ac:cxnSpMkLst>
        </pc:cxnChg>
        <pc:cxnChg chg="mod topLvl">
          <ac:chgData name="Enrique Alcalde" userId="03b6574776c4d6dd" providerId="LiveId" clId="{A5E4655F-EBEC-4BAE-A2BD-949600B2DCD5}" dt="2020-11-16T18:43:05.125" v="27" actId="165"/>
          <ac:cxnSpMkLst>
            <pc:docMk/>
            <pc:sldMk cId="1257639023" sldId="256"/>
            <ac:cxnSpMk id="129" creationId="{2BD76234-07DC-4A2E-A6E8-D9D18000A426}"/>
          </ac:cxnSpMkLst>
        </pc:cxnChg>
        <pc:cxnChg chg="mod topLvl">
          <ac:chgData name="Enrique Alcalde" userId="03b6574776c4d6dd" providerId="LiveId" clId="{A5E4655F-EBEC-4BAE-A2BD-949600B2DCD5}" dt="2020-11-16T18:43:05.125" v="27" actId="165"/>
          <ac:cxnSpMkLst>
            <pc:docMk/>
            <pc:sldMk cId="1257639023" sldId="256"/>
            <ac:cxnSpMk id="130" creationId="{61613C01-6ACB-453E-94BE-9606E786C9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63C8-495E-429E-802D-3743586F0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2E3C8-7691-4FEB-8D4E-C40FC10F9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F048-067C-4BAB-BE42-0DB0B8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0BC5B-6DF9-4819-BEAD-8E5BF734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582A-CBB1-46E3-8C99-F80DABE0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8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93C1-4541-4BF4-ACCE-A3DDCE1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CFC8-26FB-4DA5-9CED-AEF692E78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7171-0E65-4496-A469-3AE92859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E2AD-FCD4-4E3A-AD32-56A4E12E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9067D-3687-4996-871F-399368A2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3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117A2-E5C3-43BB-8E48-4A15BF125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988A7-A900-413A-8A72-DD04792A4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8871-1A5B-446B-8EF4-EB1E42E9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8516-8E72-4328-A997-44AB8D57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10DE-EA72-4564-9F0C-765CB2EC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6B61-F48B-4C1B-A4E2-FF51DBCA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25F17-CD74-4CF3-9C35-55620D27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687B-9F8C-47A7-9840-D9231B41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445C-68D8-404C-835D-E01408A6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228-E504-4DE9-BE5A-8986C440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1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9834-C1B4-4528-A177-696A3294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4D8D-C87B-4F2F-BE3E-FD1F044B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8222F-3CFA-4C86-A8F7-BAC3C281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DC195-8050-4DDD-A766-3E32F24B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9590D-87BC-4FF1-B23E-512D02F5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5DB1-575B-444F-9668-C45B47B7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1360-2625-4F03-806E-58EA450BB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1908E-9975-499E-9A56-65F00ECE5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D7053-C9E6-47CC-BC80-C6403965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1D711-93C9-42E0-8826-73654D14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C88AF-7E7D-4208-AC49-EAD05452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9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2324-2626-4751-BBD5-C4EF3509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B9D30-B141-460E-BAED-9E34D7C8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DF14C-E2D7-40DA-9F03-8E5EED1F7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E6AF5-7286-49C2-A05C-510C0625E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3B704-7009-4DE1-B0E4-DD4E61CD8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88D37-F1E7-4EEB-8CC5-013A5189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46E30-CCF0-462E-B57B-995126F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1F981-BB5D-42DA-86AA-39979F8A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98DF-23BA-4DAA-B724-69DEEC9A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51F10-06F3-4867-9761-3B805A93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22EE-90C0-4245-BA3D-2AE3B613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ACC58-987D-4C9A-A93F-F2727AF5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6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83754-83FA-417A-9915-E6A7D6E8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0CFAE-EE3B-47A8-B44D-B1CEEDF6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3C572-253C-4F08-82C6-12BCDA35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32C5-0892-4461-929A-E4981835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7826-CC31-4835-8AE1-FF269BB6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792FA-A3F3-4F5F-9C0D-8EF4A4EFD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38768-4F31-45D9-8D42-61C1A9AD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831B-6FA7-4449-AD3D-737A4DB1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EC91-9165-43D1-AB36-B25CD3C0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CBF2-13FF-45FD-A788-F7C26364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EC7EB-5A0D-49C3-8FC3-1E600879F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B983-597D-4585-82BF-5ADD60A8B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0AEE-F898-4B02-AEE4-73E32EB4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AD3C0-8048-4108-9BB4-26A2A75D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57A86-EC45-4F9B-A4BD-405FEF87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7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9750B-7C26-4DB4-9579-B97BE862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389B-1D75-4680-B139-3852AD915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83AD-2B87-4A13-9ABA-FB1FD178B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0B0B-CC2A-4889-871A-FAE9DA0DBA8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0E9A-707C-4E71-BFA6-96EA3C50B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72F3-FC13-43AD-879B-A5625F62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BF9A-6BA3-429B-9804-E8BB3853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9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588E3555-04EB-4D87-9705-A102CADB8AD7}"/>
              </a:ext>
            </a:extLst>
          </p:cNvPr>
          <p:cNvSpPr/>
          <p:nvPr/>
        </p:nvSpPr>
        <p:spPr>
          <a:xfrm>
            <a:off x="33173" y="0"/>
            <a:ext cx="1221114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" name="Picture 4" descr="Schematic diagram of Xception model (compressed view). | Download  Scientific Diagram">
            <a:extLst>
              <a:ext uri="{FF2B5EF4-FFF2-40B4-BE49-F238E27FC236}">
                <a16:creationId xmlns:a16="http://schemas.microsoft.com/office/drawing/2014/main" id="{C2539A39-A7B1-41C4-9D24-803264F2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84" y="1008639"/>
            <a:ext cx="8401050" cy="422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D96730EF-E436-4464-9C3E-E77C6AE04DE3}"/>
              </a:ext>
            </a:extLst>
          </p:cNvPr>
          <p:cNvSpPr txBox="1"/>
          <p:nvPr/>
        </p:nvSpPr>
        <p:spPr>
          <a:xfrm>
            <a:off x="2094733" y="960417"/>
            <a:ext cx="4257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/>
              <a:t>Base_model (Xception – 2 last layers)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210171-526C-45D4-AFE1-5764E54CA055}"/>
              </a:ext>
            </a:extLst>
          </p:cNvPr>
          <p:cNvSpPr txBox="1"/>
          <p:nvPr/>
        </p:nvSpPr>
        <p:spPr>
          <a:xfrm>
            <a:off x="9301170" y="1888116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/>
              <a:t>My_model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BBFDC49-7C21-434D-BD4D-76E7F0C24302}"/>
              </a:ext>
            </a:extLst>
          </p:cNvPr>
          <p:cNvSpPr/>
          <p:nvPr/>
        </p:nvSpPr>
        <p:spPr>
          <a:xfrm rot="16200000">
            <a:off x="10152658" y="3835767"/>
            <a:ext cx="171450" cy="3543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AE653A-5650-45CF-A427-E7D915E8F813}"/>
              </a:ext>
            </a:extLst>
          </p:cNvPr>
          <p:cNvSpPr txBox="1"/>
          <p:nvPr/>
        </p:nvSpPr>
        <p:spPr>
          <a:xfrm>
            <a:off x="10415548" y="3874432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453D697-267C-4857-924C-34996D4A54A6}"/>
              </a:ext>
            </a:extLst>
          </p:cNvPr>
          <p:cNvSpPr/>
          <p:nvPr/>
        </p:nvSpPr>
        <p:spPr>
          <a:xfrm rot="16200000">
            <a:off x="9060358" y="4160804"/>
            <a:ext cx="171450" cy="354330"/>
          </a:xfrm>
          <a:prstGeom prst="roundRect">
            <a:avLst/>
          </a:prstGeom>
          <a:solidFill>
            <a:srgbClr val="F89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35DE917-7EE5-47F0-9C77-3228338C4CEF}"/>
              </a:ext>
            </a:extLst>
          </p:cNvPr>
          <p:cNvSpPr txBox="1"/>
          <p:nvPr/>
        </p:nvSpPr>
        <p:spPr>
          <a:xfrm>
            <a:off x="9316496" y="4199469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04545FD-9B70-4E1C-8AF3-676847B9A19A}"/>
              </a:ext>
            </a:extLst>
          </p:cNvPr>
          <p:cNvCxnSpPr/>
          <p:nvPr/>
        </p:nvCxnSpPr>
        <p:spPr>
          <a:xfrm>
            <a:off x="9137569" y="2720453"/>
            <a:ext cx="16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BB1AEA6-46BE-47E3-B305-5A169C870CCD}"/>
              </a:ext>
            </a:extLst>
          </p:cNvPr>
          <p:cNvSpPr/>
          <p:nvPr/>
        </p:nvSpPr>
        <p:spPr>
          <a:xfrm>
            <a:off x="9531504" y="2543288"/>
            <a:ext cx="171450" cy="3543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71C22D1-D818-4DF3-902F-BCF51E637A79}"/>
              </a:ext>
            </a:extLst>
          </p:cNvPr>
          <p:cNvSpPr/>
          <p:nvPr/>
        </p:nvSpPr>
        <p:spPr>
          <a:xfrm>
            <a:off x="9855075" y="2543288"/>
            <a:ext cx="171450" cy="354330"/>
          </a:xfrm>
          <a:prstGeom prst="roundRect">
            <a:avLst/>
          </a:prstGeom>
          <a:solidFill>
            <a:srgbClr val="F89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BF93683-8FC8-46F2-9903-494E0B3465AD}"/>
              </a:ext>
            </a:extLst>
          </p:cNvPr>
          <p:cNvSpPr/>
          <p:nvPr/>
        </p:nvSpPr>
        <p:spPr>
          <a:xfrm rot="16200000">
            <a:off x="10147684" y="4169635"/>
            <a:ext cx="171450" cy="354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5F67BA-9CA1-4418-8F2B-41711B5F59E4}"/>
              </a:ext>
            </a:extLst>
          </p:cNvPr>
          <p:cNvSpPr txBox="1"/>
          <p:nvPr/>
        </p:nvSpPr>
        <p:spPr>
          <a:xfrm>
            <a:off x="10412904" y="41791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8E3588A-4B1D-45E1-9C53-F4A1F135619E}"/>
              </a:ext>
            </a:extLst>
          </p:cNvPr>
          <p:cNvSpPr/>
          <p:nvPr/>
        </p:nvSpPr>
        <p:spPr>
          <a:xfrm>
            <a:off x="10194470" y="2543288"/>
            <a:ext cx="171450" cy="354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F6A89427-D7A0-493D-B023-D4F0A5ED5C24}"/>
              </a:ext>
            </a:extLst>
          </p:cNvPr>
          <p:cNvSpPr/>
          <p:nvPr/>
        </p:nvSpPr>
        <p:spPr>
          <a:xfrm>
            <a:off x="10533865" y="2543482"/>
            <a:ext cx="171450" cy="354330"/>
          </a:xfrm>
          <a:prstGeom prst="roundRect">
            <a:avLst/>
          </a:prstGeom>
          <a:solidFill>
            <a:srgbClr val="E3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33C1EBA-EF13-4680-BEBE-0514CC941359}"/>
              </a:ext>
            </a:extLst>
          </p:cNvPr>
          <p:cNvSpPr/>
          <p:nvPr/>
        </p:nvSpPr>
        <p:spPr>
          <a:xfrm rot="16200000">
            <a:off x="9060130" y="4466272"/>
            <a:ext cx="171450" cy="354330"/>
          </a:xfrm>
          <a:prstGeom prst="roundRect">
            <a:avLst/>
          </a:prstGeom>
          <a:solidFill>
            <a:srgbClr val="E3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739FCD-9124-4B36-9099-FF77D7BB2AD9}"/>
              </a:ext>
            </a:extLst>
          </p:cNvPr>
          <p:cNvSpPr txBox="1"/>
          <p:nvPr/>
        </p:nvSpPr>
        <p:spPr>
          <a:xfrm>
            <a:off x="9313587" y="449358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Softmax (Output 5)</a:t>
            </a:r>
          </a:p>
        </p:txBody>
      </p:sp>
      <p:sp>
        <p:nvSpPr>
          <p:cNvPr id="121" name="Cross 120">
            <a:extLst>
              <a:ext uri="{FF2B5EF4-FFF2-40B4-BE49-F238E27FC236}">
                <a16:creationId xmlns:a16="http://schemas.microsoft.com/office/drawing/2014/main" id="{9C5D72D2-C32B-489E-9EFB-283B5D79EBD3}"/>
              </a:ext>
            </a:extLst>
          </p:cNvPr>
          <p:cNvSpPr/>
          <p:nvPr/>
        </p:nvSpPr>
        <p:spPr>
          <a:xfrm>
            <a:off x="8334273" y="2597335"/>
            <a:ext cx="310782" cy="256357"/>
          </a:xfrm>
          <a:prstGeom prst="plus">
            <a:avLst>
              <a:gd name="adj" fmla="val 462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E73F82-A3E2-4DAD-AF39-6A47CCA3388D}"/>
              </a:ext>
            </a:extLst>
          </p:cNvPr>
          <p:cNvSpPr txBox="1"/>
          <p:nvPr/>
        </p:nvSpPr>
        <p:spPr>
          <a:xfrm>
            <a:off x="145577" y="2432199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Model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38C228C-333D-42AC-853A-C176CAA52C2C}"/>
              </a:ext>
            </a:extLst>
          </p:cNvPr>
          <p:cNvSpPr txBox="1"/>
          <p:nvPr/>
        </p:nvSpPr>
        <p:spPr>
          <a:xfrm>
            <a:off x="145577" y="106956"/>
            <a:ext cx="51679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/>
              <a:t>Flower-Classifier-Workflow-Summary</a:t>
            </a:r>
          </a:p>
        </p:txBody>
      </p:sp>
      <p:sp>
        <p:nvSpPr>
          <p:cNvPr id="126" name="Equals 125">
            <a:extLst>
              <a:ext uri="{FF2B5EF4-FFF2-40B4-BE49-F238E27FC236}">
                <a16:creationId xmlns:a16="http://schemas.microsoft.com/office/drawing/2014/main" id="{BB2322B1-76D8-4F69-9CB0-C212EEAC731C}"/>
              </a:ext>
            </a:extLst>
          </p:cNvPr>
          <p:cNvSpPr/>
          <p:nvPr/>
        </p:nvSpPr>
        <p:spPr>
          <a:xfrm>
            <a:off x="1161073" y="2515849"/>
            <a:ext cx="402771" cy="302571"/>
          </a:xfrm>
          <a:prstGeom prst="mathEqual">
            <a:avLst>
              <a:gd name="adj1" fmla="val 25319"/>
              <a:gd name="adj2" fmla="val 225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315C246-508E-446B-9CD0-C5AC4E1002F1}"/>
              </a:ext>
            </a:extLst>
          </p:cNvPr>
          <p:cNvSpPr txBox="1"/>
          <p:nvPr/>
        </p:nvSpPr>
        <p:spPr>
          <a:xfrm>
            <a:off x="164297" y="5227313"/>
            <a:ext cx="970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Model.</a:t>
            </a:r>
            <a:r>
              <a:rPr lang="en-GB" b="1">
                <a:solidFill>
                  <a:schemeClr val="accent1">
                    <a:lumMod val="75000"/>
                  </a:schemeClr>
                </a:solidFill>
              </a:rPr>
              <a:t>compile (loss="sparse_categorical_crossentropy",  optimizer="adam",  metrics=["accuracy“])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0EE5DA-4E43-4AC8-A37F-416BFBB17769}"/>
              </a:ext>
            </a:extLst>
          </p:cNvPr>
          <p:cNvSpPr txBox="1"/>
          <p:nvPr/>
        </p:nvSpPr>
        <p:spPr>
          <a:xfrm>
            <a:off x="164297" y="5987383"/>
            <a:ext cx="1202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Model.</a:t>
            </a:r>
            <a:r>
              <a:rPr lang="en-GB" b="1">
                <a:solidFill>
                  <a:srgbClr val="AC0000"/>
                </a:solidFill>
              </a:rPr>
              <a:t>fit (datagen.flow (X_train, y_train), epochs=10, </a:t>
            </a:r>
          </a:p>
          <a:p>
            <a:r>
              <a:rPr lang="en-GB" b="1">
                <a:solidFill>
                  <a:srgbClr val="AC0000"/>
                </a:solidFill>
              </a:rPr>
              <a:t>		validation_data=(X_valid, y_valid))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D76234-07DC-4A2E-A6E8-D9D18000A426}"/>
              </a:ext>
            </a:extLst>
          </p:cNvPr>
          <p:cNvCxnSpPr>
            <a:cxnSpLocks/>
          </p:cNvCxnSpPr>
          <p:nvPr/>
        </p:nvCxnSpPr>
        <p:spPr>
          <a:xfrm flipV="1">
            <a:off x="5573801" y="6070921"/>
            <a:ext cx="521917" cy="2361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1613C01-6ACB-453E-94BE-9606E786C973}"/>
              </a:ext>
            </a:extLst>
          </p:cNvPr>
          <p:cNvCxnSpPr>
            <a:cxnSpLocks/>
          </p:cNvCxnSpPr>
          <p:nvPr/>
        </p:nvCxnSpPr>
        <p:spPr>
          <a:xfrm>
            <a:off x="5573801" y="6378956"/>
            <a:ext cx="521917" cy="1967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5B5F67-7263-4836-BB51-FC486FF2A413}"/>
              </a:ext>
            </a:extLst>
          </p:cNvPr>
          <p:cNvSpPr txBox="1"/>
          <p:nvPr/>
        </p:nvSpPr>
        <p:spPr>
          <a:xfrm>
            <a:off x="6097809" y="5878372"/>
            <a:ext cx="3122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>
                <a:solidFill>
                  <a:srgbClr val="AC0000"/>
                </a:solidFill>
              </a:rPr>
              <a:t>Round 1: Xception layers frozen</a:t>
            </a:r>
            <a:endParaRPr lang="en-GB" sz="1600" b="1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D0F183-2CCE-4430-B2C6-60604FE1018C}"/>
              </a:ext>
            </a:extLst>
          </p:cNvPr>
          <p:cNvSpPr txBox="1"/>
          <p:nvPr/>
        </p:nvSpPr>
        <p:spPr>
          <a:xfrm>
            <a:off x="6091869" y="6350860"/>
            <a:ext cx="3271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>
                <a:solidFill>
                  <a:srgbClr val="AC0000"/>
                </a:solidFill>
              </a:rPr>
              <a:t>Round 2,3: Xception layers unfrozen</a:t>
            </a:r>
            <a:endParaRPr lang="en-GB" sz="1600" b="1"/>
          </a:p>
        </p:txBody>
      </p:sp>
      <p:sp>
        <p:nvSpPr>
          <p:cNvPr id="133" name="Right Brace 132">
            <a:extLst>
              <a:ext uri="{FF2B5EF4-FFF2-40B4-BE49-F238E27FC236}">
                <a16:creationId xmlns:a16="http://schemas.microsoft.com/office/drawing/2014/main" id="{C42AE6F1-53E9-41D2-BD7C-3DCCB08A78E2}"/>
              </a:ext>
            </a:extLst>
          </p:cNvPr>
          <p:cNvSpPr/>
          <p:nvPr/>
        </p:nvSpPr>
        <p:spPr>
          <a:xfrm>
            <a:off x="9219934" y="5810185"/>
            <a:ext cx="170038" cy="854769"/>
          </a:xfrm>
          <a:prstGeom prst="rightBrace">
            <a:avLst/>
          </a:prstGeom>
          <a:ln w="22225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34F0744-03F2-482A-845D-EA58A2732BF8}"/>
              </a:ext>
            </a:extLst>
          </p:cNvPr>
          <p:cNvSpPr txBox="1"/>
          <p:nvPr/>
        </p:nvSpPr>
        <p:spPr>
          <a:xfrm>
            <a:off x="10464459" y="5858417"/>
            <a:ext cx="17205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>
                <a:solidFill>
                  <a:srgbClr val="AC0000"/>
                </a:solidFill>
              </a:rPr>
              <a:t>0.98 (train_set)</a:t>
            </a:r>
          </a:p>
          <a:p>
            <a:r>
              <a:rPr lang="en-GB" sz="1600" b="1">
                <a:solidFill>
                  <a:srgbClr val="AC0000"/>
                </a:solidFill>
              </a:rPr>
              <a:t>0.94 (valid)_set)</a:t>
            </a:r>
          </a:p>
          <a:p>
            <a:r>
              <a:rPr lang="en-GB" sz="1600" b="1">
                <a:solidFill>
                  <a:srgbClr val="AC0000"/>
                </a:solidFill>
              </a:rPr>
              <a:t>0.98 (test_set) </a:t>
            </a:r>
            <a:endParaRPr lang="en-GB" sz="1600" b="1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F74EF0F-39DA-422B-B7DD-56AFBF243499}"/>
              </a:ext>
            </a:extLst>
          </p:cNvPr>
          <p:cNvSpPr/>
          <p:nvPr/>
        </p:nvSpPr>
        <p:spPr>
          <a:xfrm rot="16200000">
            <a:off x="2100965" y="3772724"/>
            <a:ext cx="171450" cy="354330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16CC598-87CE-4324-9DDA-15C4095776B4}"/>
              </a:ext>
            </a:extLst>
          </p:cNvPr>
          <p:cNvSpPr txBox="1"/>
          <p:nvPr/>
        </p:nvSpPr>
        <p:spPr>
          <a:xfrm>
            <a:off x="2374362" y="3815238"/>
            <a:ext cx="103707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85A1A8E-D14D-48C8-AA96-4AADE5534BE2}"/>
              </a:ext>
            </a:extLst>
          </p:cNvPr>
          <p:cNvSpPr/>
          <p:nvPr/>
        </p:nvSpPr>
        <p:spPr>
          <a:xfrm rot="16200000">
            <a:off x="2100965" y="4115624"/>
            <a:ext cx="171450" cy="354330"/>
          </a:xfrm>
          <a:prstGeom prst="round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8FED26-B789-454D-9C2D-B789519629E6}"/>
              </a:ext>
            </a:extLst>
          </p:cNvPr>
          <p:cNvSpPr txBox="1"/>
          <p:nvPr/>
        </p:nvSpPr>
        <p:spPr>
          <a:xfrm>
            <a:off x="2363855" y="4145899"/>
            <a:ext cx="7407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05E8C23-3A9A-48FF-A142-541E7BB284E3}"/>
              </a:ext>
            </a:extLst>
          </p:cNvPr>
          <p:cNvSpPr txBox="1"/>
          <p:nvPr/>
        </p:nvSpPr>
        <p:spPr>
          <a:xfrm>
            <a:off x="2370710" y="4487300"/>
            <a:ext cx="7407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Avgpool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8D72B92-EC0A-4022-A7B2-AAD30142C5BB}"/>
              </a:ext>
            </a:extLst>
          </p:cNvPr>
          <p:cNvSpPr/>
          <p:nvPr/>
        </p:nvSpPr>
        <p:spPr>
          <a:xfrm rot="16200000">
            <a:off x="2100964" y="4454298"/>
            <a:ext cx="171450" cy="3543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ABD5FFC-3640-499D-85F0-151CAD45C1E3}"/>
              </a:ext>
            </a:extLst>
          </p:cNvPr>
          <p:cNvSpPr/>
          <p:nvPr/>
        </p:nvSpPr>
        <p:spPr>
          <a:xfrm rot="16200000">
            <a:off x="3367642" y="3778705"/>
            <a:ext cx="171450" cy="354330"/>
          </a:xfrm>
          <a:prstGeom prst="roundRect">
            <a:avLst/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C27EF9-893F-406C-8F74-9CC046C1160D}"/>
              </a:ext>
            </a:extLst>
          </p:cNvPr>
          <p:cNvSpPr txBox="1"/>
          <p:nvPr/>
        </p:nvSpPr>
        <p:spPr>
          <a:xfrm>
            <a:off x="3671001" y="3815237"/>
            <a:ext cx="4542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F56850E-6BC6-44BA-B783-ED964E098AD0}"/>
              </a:ext>
            </a:extLst>
          </p:cNvPr>
          <p:cNvSpPr/>
          <p:nvPr/>
        </p:nvSpPr>
        <p:spPr>
          <a:xfrm rot="16200000">
            <a:off x="3363778" y="4119824"/>
            <a:ext cx="171450" cy="354330"/>
          </a:xfrm>
          <a:prstGeom prst="roundRect">
            <a:avLst/>
          </a:prstGeom>
          <a:solidFill>
            <a:srgbClr val="FFB3FF"/>
          </a:solidFill>
          <a:ln>
            <a:solidFill>
              <a:srgbClr val="FF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E7C6FD-F680-4DEF-9E7E-ACAD9721DF7C}"/>
              </a:ext>
            </a:extLst>
          </p:cNvPr>
          <p:cNvSpPr txBox="1"/>
          <p:nvPr/>
        </p:nvSpPr>
        <p:spPr>
          <a:xfrm>
            <a:off x="3668238" y="4158137"/>
            <a:ext cx="7407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45" name="&quot;Not Allowed&quot; Symbol 44">
            <a:extLst>
              <a:ext uri="{FF2B5EF4-FFF2-40B4-BE49-F238E27FC236}">
                <a16:creationId xmlns:a16="http://schemas.microsoft.com/office/drawing/2014/main" id="{155E99D5-9BD9-4ACD-BE5B-ED59AC7691DE}"/>
              </a:ext>
            </a:extLst>
          </p:cNvPr>
          <p:cNvSpPr/>
          <p:nvPr/>
        </p:nvSpPr>
        <p:spPr>
          <a:xfrm>
            <a:off x="7533464" y="2351413"/>
            <a:ext cx="498576" cy="525343"/>
          </a:xfrm>
          <a:prstGeom prst="noSmoking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D48991-08E8-4638-BD48-B32B67434AE0}"/>
              </a:ext>
            </a:extLst>
          </p:cNvPr>
          <p:cNvCxnSpPr>
            <a:cxnSpLocks/>
            <a:endCxn id="45" idx="7"/>
          </p:cNvCxnSpPr>
          <p:nvPr/>
        </p:nvCxnSpPr>
        <p:spPr>
          <a:xfrm flipV="1">
            <a:off x="7607811" y="2428348"/>
            <a:ext cx="351214" cy="39007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755590-D460-48D1-A69D-3ADDA3EBAF04}"/>
              </a:ext>
            </a:extLst>
          </p:cNvPr>
          <p:cNvSpPr/>
          <p:nvPr/>
        </p:nvSpPr>
        <p:spPr>
          <a:xfrm rot="16200000">
            <a:off x="9063816" y="3842494"/>
            <a:ext cx="171450" cy="3543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81838-E5E0-4F4B-B3C5-4FDBBBF20E9F}"/>
              </a:ext>
            </a:extLst>
          </p:cNvPr>
          <p:cNvSpPr txBox="1"/>
          <p:nvPr/>
        </p:nvSpPr>
        <p:spPr>
          <a:xfrm>
            <a:off x="9339557" y="3875442"/>
            <a:ext cx="719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AvgPool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7C8F60-A610-4F5B-9356-A1B2E9D20C8E}"/>
              </a:ext>
            </a:extLst>
          </p:cNvPr>
          <p:cNvSpPr/>
          <p:nvPr/>
        </p:nvSpPr>
        <p:spPr>
          <a:xfrm>
            <a:off x="9192109" y="2543288"/>
            <a:ext cx="171450" cy="3543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5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5D438-277A-4786-AA68-4BADB8EB58B6}"/>
              </a:ext>
            </a:extLst>
          </p:cNvPr>
          <p:cNvSpPr txBox="1"/>
          <p:nvPr/>
        </p:nvSpPr>
        <p:spPr>
          <a:xfrm>
            <a:off x="9433175" y="6032260"/>
            <a:ext cx="133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>
                <a:solidFill>
                  <a:srgbClr val="AC0000"/>
                </a:solidFill>
              </a:rPr>
              <a:t>Accuracy: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63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A8F0FD-2E12-4319-BD08-CFF076113A8C}"/>
              </a:ext>
            </a:extLst>
          </p:cNvPr>
          <p:cNvSpPr/>
          <p:nvPr/>
        </p:nvSpPr>
        <p:spPr>
          <a:xfrm>
            <a:off x="1282916" y="-327852"/>
            <a:ext cx="8621486" cy="74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2C4CE0-6969-47EF-A00F-5E873C7A244A}"/>
              </a:ext>
            </a:extLst>
          </p:cNvPr>
          <p:cNvGrpSpPr/>
          <p:nvPr/>
        </p:nvGrpSpPr>
        <p:grpSpPr>
          <a:xfrm>
            <a:off x="1066809" y="-242654"/>
            <a:ext cx="9318154" cy="7343308"/>
            <a:chOff x="1245467" y="-177219"/>
            <a:chExt cx="9318154" cy="7343308"/>
          </a:xfrm>
        </p:grpSpPr>
        <p:pic>
          <p:nvPicPr>
            <p:cNvPr id="11" name="Picture 1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57D6A8F-C759-4587-A600-33758A365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100" t="3210" r="9803" b="3210"/>
            <a:stretch/>
          </p:blipFill>
          <p:spPr>
            <a:xfrm>
              <a:off x="1245467" y="-177219"/>
              <a:ext cx="9318154" cy="68179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F63C09-47A2-43C2-82F4-29E840573A77}"/>
                </a:ext>
              </a:extLst>
            </p:cNvPr>
            <p:cNvSpPr txBox="1"/>
            <p:nvPr/>
          </p:nvSpPr>
          <p:spPr>
            <a:xfrm rot="16200000">
              <a:off x="1297587" y="2907241"/>
              <a:ext cx="7280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chemeClr val="accent6">
                      <a:lumMod val="75000"/>
                    </a:schemeClr>
                  </a:solidFill>
                </a:rPr>
                <a:t>truth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530E81-9B82-4200-9293-B6D2CDC755D4}"/>
                </a:ext>
              </a:extLst>
            </p:cNvPr>
            <p:cNvSpPr txBox="1"/>
            <p:nvPr/>
          </p:nvSpPr>
          <p:spPr>
            <a:xfrm rot="19770390">
              <a:off x="5379768" y="6228614"/>
              <a:ext cx="11256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/>
                <a:t>dandelion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02078A-8F38-45FB-ADCC-E0ABE063BF9B}"/>
                </a:ext>
              </a:extLst>
            </p:cNvPr>
            <p:cNvSpPr txBox="1"/>
            <p:nvPr/>
          </p:nvSpPr>
          <p:spPr>
            <a:xfrm>
              <a:off x="5219877" y="6765979"/>
              <a:ext cx="12013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predicted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8A894F-3F75-4256-B496-FB160306D365}"/>
                </a:ext>
              </a:extLst>
            </p:cNvPr>
            <p:cNvSpPr txBox="1"/>
            <p:nvPr/>
          </p:nvSpPr>
          <p:spPr>
            <a:xfrm rot="19770390">
              <a:off x="6531598" y="6248884"/>
              <a:ext cx="12055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/>
                <a:t>sunflowers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23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697BFA8-599E-4568-A78A-065941DAEE3E}"/>
              </a:ext>
            </a:extLst>
          </p:cNvPr>
          <p:cNvGrpSpPr/>
          <p:nvPr/>
        </p:nvGrpSpPr>
        <p:grpSpPr>
          <a:xfrm>
            <a:off x="103703" y="0"/>
            <a:ext cx="12088297" cy="7010400"/>
            <a:chOff x="854808" y="585613"/>
            <a:chExt cx="10112252" cy="61439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085BBA-72A0-4C9A-B69D-534980BB69CD}"/>
                </a:ext>
              </a:extLst>
            </p:cNvPr>
            <p:cNvSpPr/>
            <p:nvPr/>
          </p:nvSpPr>
          <p:spPr>
            <a:xfrm>
              <a:off x="854808" y="585613"/>
              <a:ext cx="10112252" cy="6143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 descr="Field Of Flowers Canvas Print / Canvas Art by James Steele">
              <a:extLst>
                <a:ext uri="{FF2B5EF4-FFF2-40B4-BE49-F238E27FC236}">
                  <a16:creationId xmlns:a16="http://schemas.microsoft.com/office/drawing/2014/main" id="{5A66DB1C-568C-48B7-9FC7-72D969466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1798" y="714026"/>
              <a:ext cx="3845262" cy="2943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Flowers and Their Meanings - Flower Symbolism | Interflora">
              <a:extLst>
                <a:ext uri="{FF2B5EF4-FFF2-40B4-BE49-F238E27FC236}">
                  <a16:creationId xmlns:a16="http://schemas.microsoft.com/office/drawing/2014/main" id="{DC6AFC23-F2CE-46BA-9547-A91B64C6B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173" y="3657600"/>
              <a:ext cx="4495222" cy="2773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Diente de león ¿Pesadilla de tu jardín o planta medicinal?">
              <a:extLst>
                <a:ext uri="{FF2B5EF4-FFF2-40B4-BE49-F238E27FC236}">
                  <a16:creationId xmlns:a16="http://schemas.microsoft.com/office/drawing/2014/main" id="{1E0B527E-1420-495B-948F-D167D715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341" y="3738207"/>
              <a:ext cx="4808317" cy="2692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4" descr="How To Make A Daisy Chain | Appleyard blog">
              <a:extLst>
                <a:ext uri="{FF2B5EF4-FFF2-40B4-BE49-F238E27FC236}">
                  <a16:creationId xmlns:a16="http://schemas.microsoft.com/office/drawing/2014/main" id="{C2DFFED0-C75D-473C-8B6D-A5ADA1D69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341" y="714026"/>
              <a:ext cx="5893047" cy="2943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sunflowers roses and tulips | Tumblr">
              <a:extLst>
                <a:ext uri="{FF2B5EF4-FFF2-40B4-BE49-F238E27FC236}">
                  <a16:creationId xmlns:a16="http://schemas.microsoft.com/office/drawing/2014/main" id="{D52A33A2-F161-47E4-826E-82FCA8EF8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834" y="2230664"/>
              <a:ext cx="4151595" cy="2773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6E33E3-3E33-43E3-A9E0-C59D627799E7}"/>
                </a:ext>
              </a:extLst>
            </p:cNvPr>
            <p:cNvSpPr txBox="1"/>
            <p:nvPr/>
          </p:nvSpPr>
          <p:spPr>
            <a:xfrm>
              <a:off x="8262405" y="979714"/>
              <a:ext cx="2159363" cy="5478423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GB" sz="3500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44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Alcalde</dc:creator>
  <cp:lastModifiedBy>Enrique Alcalde</cp:lastModifiedBy>
  <cp:revision>14</cp:revision>
  <dcterms:created xsi:type="dcterms:W3CDTF">2020-11-12T18:02:11Z</dcterms:created>
  <dcterms:modified xsi:type="dcterms:W3CDTF">2020-11-16T19:20:53Z</dcterms:modified>
</cp:coreProperties>
</file>