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6231-A1A0-469B-9202-225D61B3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F2B-E0FF-4A4B-83C6-5716C08ED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A5D6-623A-404E-A4D6-82781F11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E007-BE5A-4146-AB7B-D067A9D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3CCA-21F3-4815-AA32-1268990A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CD8-F8ED-4641-B121-0774D31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2A5E-E922-4512-8B6D-90ABFB95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754-CB5A-4E71-8DCA-FC83AD3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6807-A038-472F-B741-D8538F2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1DE0-BF3F-49BF-B9CE-D1A300D8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7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147B-1EF9-4362-901E-59410252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BFB9-14E2-4134-8974-8B315953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7191-2A59-442E-974A-948DDBE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4D31-304F-475A-87B7-BEFE95B8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3E96-6F2B-41AB-B9AB-6BB4A11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9F0-8CCD-4542-B1E8-9EAA589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B436-F3C9-4B9B-A543-4B6E793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A9C4-4F1B-4F02-B464-F0595E22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DE2A-2760-4757-AA41-7C5E39A2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3C54-0A77-4392-AE5E-E2CC86A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77B-DFF9-4CCF-B3EE-2185305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BB4C-84B6-4864-8B58-D37AB2EE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7193-FDCC-42BE-B620-78BBAAB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5C3C-0B07-4662-8B25-8BE5878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4714-DA2E-452F-AA05-07743BA6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96A-CF23-44B5-90FC-45FF3651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8DD-FDE6-452C-A0D4-0E6D35664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CF9D-85E5-4E71-8A16-9CC405A2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8047-33BC-4F64-BCA5-625B3769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2BA-1288-432D-B58B-5427C5BE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E90C-0D55-4573-BFA7-7E1E0D22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DF9-8325-4090-AFEB-45A33905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9A7A-F2AA-49DD-98A5-2840B72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9852-FDC7-4279-ABDC-5D5AA5C8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62742-B14A-4C90-8F46-0478AE7A1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67328-A594-48A9-AA7B-5379F4B2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5E8FD-3D97-48C3-B08A-39F9235F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6DBA0-3440-4979-A1D7-2F62341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6987C-769B-4600-A893-1DF5003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CBE7-801F-4B2F-864D-94856069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6F8A-25D7-48E6-912C-D951EDF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A6510-A1D8-443B-A1D3-3A787AD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C271-30C4-4C3E-BB42-D35F700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5A4A-3750-4EC2-A205-A038608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B516-8E71-4C2C-8F76-072D0E36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CC1E1-28DF-4098-A292-4666970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B99E-D061-4155-8C9D-5BFCE079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4AAF-3B53-4550-A1BB-215C3CEA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772B-43B8-4427-A181-29F9C33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E2DA-62A2-4F5C-AE6C-7F61831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1378-29E5-4072-89CB-BD9BE07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A238-4150-4586-AC01-D39F07C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CA24-DC2D-4D76-9AC3-E468012F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40C7-E86C-4533-8FD8-553D2271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D8582-12ED-42CD-B267-8DF98C1D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53701-7458-4C9E-9E9F-F44547E7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91BB-7F58-44A6-A42F-BDD74D2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CAE7-AD25-4DD3-9E7B-9073AD9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6657-6CD9-4439-938C-EBBB047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D91-4032-4E1E-BB36-FE966499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5FE1-D218-48D0-B931-A13044141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AA21-666A-46F4-BD07-40827F677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11CB-F295-4AEF-8C6F-D56E4D92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F17-EB50-4558-A32A-027F68A0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5564-5C63-41F6-895B-90500B8E2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2CA0E6-E312-4D39-8218-E7EB6E359416}"/>
              </a:ext>
            </a:extLst>
          </p:cNvPr>
          <p:cNvGrpSpPr/>
          <p:nvPr/>
        </p:nvGrpSpPr>
        <p:grpSpPr>
          <a:xfrm>
            <a:off x="1719935" y="642049"/>
            <a:ext cx="8703428" cy="5093588"/>
            <a:chOff x="1719935" y="642049"/>
            <a:chExt cx="8703428" cy="509358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0674038-4A60-472F-8D2C-33A78352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935" y="900399"/>
              <a:ext cx="8703428" cy="48352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14B7F-CE0B-49C0-95C2-2326DD3E2BB4}"/>
                </a:ext>
              </a:extLst>
            </p:cNvPr>
            <p:cNvSpPr txBox="1"/>
            <p:nvPr/>
          </p:nvSpPr>
          <p:spPr>
            <a:xfrm>
              <a:off x="4040155" y="642049"/>
              <a:ext cx="4039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/>
                <a:t>Histograms (after Boxcox transformation)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4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840FB1-4510-45E4-8A4C-0BEAE1B504DE}"/>
              </a:ext>
            </a:extLst>
          </p:cNvPr>
          <p:cNvGrpSpPr/>
          <p:nvPr/>
        </p:nvGrpSpPr>
        <p:grpSpPr>
          <a:xfrm>
            <a:off x="1542654" y="1107619"/>
            <a:ext cx="8229616" cy="4849981"/>
            <a:chOff x="1542654" y="1107619"/>
            <a:chExt cx="8229616" cy="4849981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4AB57FD-9C13-47E6-87B5-C5187FF0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54" y="1385591"/>
              <a:ext cx="8229616" cy="45720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BD95F-41E4-400A-BEA6-897BF0AF43E6}"/>
                </a:ext>
              </a:extLst>
            </p:cNvPr>
            <p:cNvSpPr txBox="1"/>
            <p:nvPr/>
          </p:nvSpPr>
          <p:spPr>
            <a:xfrm>
              <a:off x="3844213" y="1107619"/>
              <a:ext cx="3769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Histograms (before transformation)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85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1</cp:revision>
  <dcterms:created xsi:type="dcterms:W3CDTF">2020-06-11T22:57:41Z</dcterms:created>
  <dcterms:modified xsi:type="dcterms:W3CDTF">2020-06-11T23:06:06Z</dcterms:modified>
</cp:coreProperties>
</file>