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0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4D04-554D-477E-A3D1-A65EA1FA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5B25A-C0DB-4AE7-973B-1D9738EE3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A1582-0FB0-4CEC-ADB1-68E3391F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DEC7-4609-457C-A655-1D4C93D7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BE390-5E10-4516-B74C-B8B2B882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077E-7000-4661-BFBD-79CE3D69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6A81D-4170-49B3-B408-01A2D7F8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BFBB-B5B4-46D8-A144-7741BF56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27A0-E0A7-4A84-A8CF-ABECFB4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0611-61A6-44EB-A227-90AD944C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27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0598C-AD25-49DD-A370-4F130B78F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4C54E-5065-41CC-A2A6-E3165F603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FC5A-2DB2-47E2-93EE-6261A542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AEB52-B9A9-4CD1-8779-7052C834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4196-A982-478A-849C-B5DAB097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36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BDC0-E8C5-4DF1-A6AF-422099EC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394F-9DDA-4EAD-971D-67FF9D9C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0835-6850-4DE3-A0AE-A7CDBCF0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7369-96BB-4E92-8E8A-D683995E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61CF-5AC6-4CA8-B7F9-76626F4B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916F-38DB-47E4-9F8C-47CC622E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6F9C-0E81-429D-B64D-E7C8A7FA0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758E5-77FF-49D6-8ECD-E3D0F7B5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0009-B5FC-482D-AF0B-48A3A060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7CAE-E0DF-4173-BAE7-8C6C3CD0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E62D-1028-43E5-B8A2-DF2E5D3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4CD6-FE9E-45D6-90FF-9856029F7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5817-8737-4492-8181-5174591D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E617-C02D-4551-93BD-59171665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E2E3-C85E-4AC0-81B1-B64B9D43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2FFE1-8A7B-4330-965F-DEA1AF58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C35B-D546-41D4-A278-96C20C67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3F1F-E101-474D-87C6-5E0E7C04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03214-9AD6-48D6-968F-8C9367F2E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E575B-ADD7-416A-B386-A938FD977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D1BDF-D850-4F31-9179-93D7495D1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5D401-A58D-455D-8C03-8AA90CE0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7316-00AF-4A8E-8B48-788D5F52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A81F2-EE75-4E1B-9C3F-727D93F1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3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4CF4-9650-40C4-84A1-F56344CF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0CAF5-20DD-4D1E-92B2-399365A1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D8BB-21BD-4D7E-ADD8-B8AA447B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23C1E-0736-4E26-8BD8-E859CAF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3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B9A45-781E-4749-9E0B-2A75F46B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837FA-8233-4D76-93D8-3CAE19E8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BEB3D-661C-4D4E-AFE3-66C6F5D4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03A3-FD5E-4A3F-AEFF-8F9CB438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DFD-5201-454D-98EC-98AEF2A3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7AFC-0105-40DA-9564-9FD38401E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15D49-2C29-4B2F-9333-D79B341D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B47BC-D326-44D5-85EA-39502450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A9D2-8339-4282-887F-0133DE50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0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BC49-2E9C-4C05-AE52-FE89FDF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B9754-2911-4E5B-ABD7-79626E7A7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A8242-5450-489C-93D1-EE2653AD2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72DD8-03E6-4575-BD5F-948E3EAD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F49D8-C0CA-4535-8B39-1E60E339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2A701-BF57-43FA-9E4A-B542BBE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9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CE89D-60B7-4963-A98D-3CC32820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A0B1-8A0C-49C7-AAE4-43BF7FC3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EE86-AA07-4E3A-9555-38EC9CB10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1EED-1B31-492E-9B11-DFC8A8A1E5BD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A1EE-ADAE-4216-902F-05F651755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2156-523D-4883-B4C5-C71A1322E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8BBD-9353-444B-B777-C49B8C4E8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7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C3E85DB-B246-4FA8-844F-C9E0F8813DC4}"/>
              </a:ext>
            </a:extLst>
          </p:cNvPr>
          <p:cNvGrpSpPr/>
          <p:nvPr/>
        </p:nvGrpSpPr>
        <p:grpSpPr>
          <a:xfrm>
            <a:off x="306814" y="787400"/>
            <a:ext cx="11329090" cy="5255370"/>
            <a:chOff x="306814" y="787400"/>
            <a:chExt cx="11329090" cy="52553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AB7FB-7ED4-4745-9879-DB2037FFCC41}"/>
                </a:ext>
              </a:extLst>
            </p:cNvPr>
            <p:cNvSpPr/>
            <p:nvPr/>
          </p:nvSpPr>
          <p:spPr>
            <a:xfrm>
              <a:off x="330200" y="787400"/>
              <a:ext cx="11305704" cy="5255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 descr="A picture containing fungus, outdoor, grass, sitting&#10;&#10;Description automatically generated">
              <a:extLst>
                <a:ext uri="{FF2B5EF4-FFF2-40B4-BE49-F238E27FC236}">
                  <a16:creationId xmlns:a16="http://schemas.microsoft.com/office/drawing/2014/main" id="{43554B3E-6045-433F-8B90-70649CAC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349501"/>
              <a:ext cx="5539904" cy="3693269"/>
            </a:xfrm>
            <a:prstGeom prst="rect">
              <a:avLst/>
            </a:prstGeom>
          </p:spPr>
        </p:pic>
        <p:pic>
          <p:nvPicPr>
            <p:cNvPr id="14" name="Picture 2" descr="How to Keep Toxic Substance Inventories EPA Compliant | IndustryWeek">
              <a:extLst>
                <a:ext uri="{FF2B5EF4-FFF2-40B4-BE49-F238E27FC236}">
                  <a16:creationId xmlns:a16="http://schemas.microsoft.com/office/drawing/2014/main" id="{D4326EC4-104F-4600-9A7B-D6B75B45D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259" b="89815" l="9896" r="89974">
                          <a14:foregroundMark x1="49089" y1="9259" x2="49089" y2="92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8607" y="1044401"/>
              <a:ext cx="2295440" cy="1291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Amazon.com: Smiley Face Circle Magnet: Automotive">
              <a:extLst>
                <a:ext uri="{FF2B5EF4-FFF2-40B4-BE49-F238E27FC236}">
                  <a16:creationId xmlns:a16="http://schemas.microsoft.com/office/drawing/2014/main" id="{0A127547-DC2A-4D98-9A83-6F575483D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396" b="94549" l="2770" r="94549">
                          <a14:foregroundMark x1="30206" y1="20912" x2="30206" y2="20912"/>
                          <a14:foregroundMark x1="23861" y1="16443" x2="23861" y2="16443"/>
                          <a14:foregroundMark x1="23861" y1="16443" x2="16533" y2="22520"/>
                          <a14:foregroundMark x1="16533" y1="22520" x2="11707" y2="29580"/>
                          <a14:foregroundMark x1="11707" y1="29580" x2="10009" y2="52636"/>
                          <a14:foregroundMark x1="10009" y1="52636" x2="10188" y2="53351"/>
                          <a14:foregroundMark x1="7060" y1="59964" x2="19303" y2="81144"/>
                          <a14:foregroundMark x1="19303" y1="81144" x2="24576" y2="86148"/>
                          <a14:foregroundMark x1="24576" y1="86148" x2="38427" y2="92225"/>
                          <a14:foregroundMark x1="38427" y1="92225" x2="40036" y2="92225"/>
                          <a14:foregroundMark x1="43342" y1="94638" x2="51296" y2="94817"/>
                          <a14:foregroundMark x1="51296" y1="94817" x2="58981" y2="94638"/>
                          <a14:foregroundMark x1="58981" y1="94638" x2="59249" y2="94638"/>
                          <a14:foregroundMark x1="91689" y1="62198" x2="90527" y2="36461"/>
                          <a14:foregroundMark x1="90527" y1="36461" x2="83557" y2="22967"/>
                          <a14:foregroundMark x1="83557" y1="22967" x2="56300" y2="8311"/>
                          <a14:foregroundMark x1="56300" y1="8311" x2="38963" y2="5541"/>
                          <a14:foregroundMark x1="38963" y1="5541" x2="31457" y2="7060"/>
                          <a14:foregroundMark x1="31457" y1="7060" x2="30742" y2="7596"/>
                          <a14:foregroundMark x1="47364" y1="3485" x2="41823" y2="3932"/>
                          <a14:foregroundMark x1="94638" y1="41644" x2="93476" y2="60590"/>
                          <a14:foregroundMark x1="7417" y1="63896" x2="5719" y2="41108"/>
                          <a14:foregroundMark x1="2949" y1="51117" x2="2770" y2="450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167" y="1372207"/>
              <a:ext cx="804740" cy="804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 close up of some grass&#10;&#10;Description automatically generated">
              <a:extLst>
                <a:ext uri="{FF2B5EF4-FFF2-40B4-BE49-F238E27FC236}">
                  <a16:creationId xmlns:a16="http://schemas.microsoft.com/office/drawing/2014/main" id="{52F7A94D-354B-4E44-896F-384802FDF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00" y="2349500"/>
              <a:ext cx="4927600" cy="369327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73EFC3-B8C5-47A6-B9ED-CC538CEDD7EF}"/>
                </a:ext>
              </a:extLst>
            </p:cNvPr>
            <p:cNvSpPr txBox="1"/>
            <p:nvPr/>
          </p:nvSpPr>
          <p:spPr>
            <a:xfrm>
              <a:off x="306814" y="1715282"/>
              <a:ext cx="375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>
                  <a:solidFill>
                    <a:srgbClr val="00B050"/>
                  </a:solidFill>
                  <a:effectLst/>
                  <a:latin typeface="arial" panose="020B0604020202020204" pitchFamily="34" charset="0"/>
                </a:rPr>
                <a:t>Macrolepiota mastoidea</a:t>
              </a:r>
              <a:r>
                <a:rPr lang="en-GB" sz="2400" b="1" i="1">
                  <a:solidFill>
                    <a:srgbClr val="00B050"/>
                  </a:solidFill>
                </a:rPr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601CE-746B-44BA-86BC-8E588FD37057}"/>
                </a:ext>
              </a:extLst>
            </p:cNvPr>
            <p:cNvSpPr txBox="1"/>
            <p:nvPr/>
          </p:nvSpPr>
          <p:spPr>
            <a:xfrm>
              <a:off x="6505394" y="1780047"/>
              <a:ext cx="32053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i="1"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Amanita phaloides</a:t>
              </a:r>
              <a:endParaRPr lang="en-GB" sz="2400" b="1" i="1">
                <a:solidFill>
                  <a:srgbClr val="C00000"/>
                </a:solidFill>
              </a:endParaRPr>
            </a:p>
          </p:txBody>
        </p:sp>
        <p:pic>
          <p:nvPicPr>
            <p:cNvPr id="23" name="Picture 6" descr="chef [hat] [food] [kitchen]-blue-015A82 – Central Lincoln">
              <a:extLst>
                <a:ext uri="{FF2B5EF4-FFF2-40B4-BE49-F238E27FC236}">
                  <a16:creationId xmlns:a16="http://schemas.microsoft.com/office/drawing/2014/main" id="{60258A09-05AF-4EB8-9802-15CB9CEE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970" b="95050" l="6000" r="94000">
                          <a14:foregroundMark x1="6000" y1="39604" x2="6800" y2="28713"/>
                          <a14:foregroundMark x1="27200" y1="8911" x2="27200" y2="8911"/>
                          <a14:foregroundMark x1="64400" y1="7426" x2="64400" y2="7426"/>
                          <a14:foregroundMark x1="94000" y1="39109" x2="94000" y2="39109"/>
                          <a14:foregroundMark x1="73200" y1="92079" x2="73200" y2="92079"/>
                          <a14:foregroundMark x1="27200" y1="95050" x2="27200" y2="95050"/>
                          <a14:foregroundMark x1="64000" y1="2970" x2="64000" y2="2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344" y="886805"/>
              <a:ext cx="1021333" cy="65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1AB19B-655C-4461-BC0D-7A66AB0386A2}"/>
                </a:ext>
              </a:extLst>
            </p:cNvPr>
            <p:cNvSpPr txBox="1"/>
            <p:nvPr/>
          </p:nvSpPr>
          <p:spPr>
            <a:xfrm>
              <a:off x="5257800" y="3429000"/>
              <a:ext cx="8240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i="1"/>
                <a:t>vs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FD5A5A-32C0-47AB-97F4-FBD84B804D66}"/>
              </a:ext>
            </a:extLst>
          </p:cNvPr>
          <p:cNvSpPr txBox="1"/>
          <p:nvPr/>
        </p:nvSpPr>
        <p:spPr>
          <a:xfrm>
            <a:off x="10724649" y="989747"/>
            <a:ext cx="643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8776C-35D8-4B39-8226-5070A9FD9AAE}"/>
              </a:ext>
            </a:extLst>
          </p:cNvPr>
          <p:cNvSpPr txBox="1"/>
          <p:nvPr/>
        </p:nvSpPr>
        <p:spPr>
          <a:xfrm>
            <a:off x="4570130" y="1472271"/>
            <a:ext cx="80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/>
              <a:t>👌🏼</a:t>
            </a:r>
          </a:p>
        </p:txBody>
      </p:sp>
    </p:spTree>
    <p:extLst>
      <p:ext uri="{BB962C8B-B14F-4D97-AF65-F5344CB8AC3E}">
        <p14:creationId xmlns:p14="http://schemas.microsoft.com/office/powerpoint/2010/main" val="197152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Alcalde</dc:creator>
  <cp:lastModifiedBy>Enrique Alcalde</cp:lastModifiedBy>
  <cp:revision>4</cp:revision>
  <dcterms:created xsi:type="dcterms:W3CDTF">2020-11-13T15:48:13Z</dcterms:created>
  <dcterms:modified xsi:type="dcterms:W3CDTF">2020-11-13T16:17:34Z</dcterms:modified>
</cp:coreProperties>
</file>