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9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6C06-2779-4278-A46D-568E0FBCE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338AD-BB2B-4678-B875-94239BCC4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20CEC-2C56-4783-84DC-8320A329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8B58-BAEA-4F45-92ED-F635C5FA0C07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B866A-B04D-4E28-8A2A-1790301D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AD52-54ED-4DFC-ADBB-590CA36A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0ED5-3FFC-4B83-91D0-C026FAE88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77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82F5C-32F9-48BA-84B2-1A9C928A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D9966-F572-47B7-B8FD-1DA79BD76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29F0D-731A-48EE-B57E-6E4FFBB2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8B58-BAEA-4F45-92ED-F635C5FA0C07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525A5-8581-41B0-9C5A-33CA28A8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3F29C-68C7-4C5A-9F79-80C7B4BA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0ED5-3FFC-4B83-91D0-C026FAE88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11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D554A-EE49-4B17-893F-76D5CE0F2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FAD93-79BC-42C9-A298-B6BF0183D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83F1-086B-4116-9BCD-9410BD9E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8B58-BAEA-4F45-92ED-F635C5FA0C07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A1D7D-A424-4571-8AA3-2DC3B847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D27F9-836D-439F-BFD9-FA4816D0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0ED5-3FFC-4B83-91D0-C026FAE88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26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A0A7-4CB1-472C-9BD9-307822DC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1E8B6-1FD7-4933-9036-004342795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B7724-E192-405D-ACDF-4DB5240B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8B58-BAEA-4F45-92ED-F635C5FA0C07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2F087-1672-41D4-B598-FB6280C5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05F81-A77F-4479-BC0A-B22EA679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0ED5-3FFC-4B83-91D0-C026FAE88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68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C6E5-2415-4042-8CC1-D0E3AF93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9504F-FCF1-40D4-B298-2B90332E5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48B31-42ED-445D-921B-8B46BCB09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8B58-BAEA-4F45-92ED-F635C5FA0C07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80C14-4650-44C6-8FB0-DADB7EF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A8930-991E-4A7A-A14E-24C1388B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0ED5-3FFC-4B83-91D0-C026FAE88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5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51CB-F448-4BB4-8096-1C8ED3DA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2400A-A102-4B8A-A223-6B6B6B698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A7FDA-C959-4BB4-B2B9-D8063E989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AA4ED-ECB4-43EF-A010-910EB220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8B58-BAEA-4F45-92ED-F635C5FA0C07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E01F9-057B-4A6D-9338-8ED18051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2D917-A52E-4206-93F2-957E6ABB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0ED5-3FFC-4B83-91D0-C026FAE88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1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90C4-30C8-4259-A7F7-13B598D4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AEB33-C4F0-44E3-800D-83CC09FB0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33B8B-33CE-42CC-93AF-DFE38540C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4F615-B6BE-45FB-8A45-BB47C7ACA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2CB2D-AFEB-4B93-994D-F8039F22A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F40236-C9DC-4AB2-825E-B78FD5C1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8B58-BAEA-4F45-92ED-F635C5FA0C07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C95FD6-3E90-4028-BDA8-2A8042CF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F0D4C-F946-452A-A131-2D37928D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0ED5-3FFC-4B83-91D0-C026FAE88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28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B485-1A31-4384-AA58-1468413D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FBF8D-64F3-4846-BE92-E1D0EBF0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8B58-BAEA-4F45-92ED-F635C5FA0C07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E5F00-895A-40F9-A1F6-A76B3807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5A5E1-4D8F-43EF-A655-A699B393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0ED5-3FFC-4B83-91D0-C026FAE88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11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67095-D24A-4327-83BC-E56AA43B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8B58-BAEA-4F45-92ED-F635C5FA0C07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95A47-36FD-4C62-9653-A5E48D35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0D930-D33C-46B1-B891-13EAE38E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0ED5-3FFC-4B83-91D0-C026FAE88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61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91BC-4CD5-415B-9E07-CBF89EE6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9722-7D33-487F-8B05-E4595FF42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04A36-9C54-4A6D-A225-D35E1F922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B186A-9D92-44A7-AEF2-E2A1DCDE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8B58-BAEA-4F45-92ED-F635C5FA0C07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26905-8EF9-44B2-9033-F9C9C3652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459DE-CF8F-48FA-BE8B-E84D62B3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0ED5-3FFC-4B83-91D0-C026FAE88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10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2ED1-C946-4B7E-9E92-2C808E7D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2BA3E-6706-4606-8BCA-89DD38ADA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C4209-ED12-48DC-AA8F-A2556E0D5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54379-0590-4A5F-A385-5D7F16A7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8B58-BAEA-4F45-92ED-F635C5FA0C07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F340B-C916-4A2D-AE1B-C34B055A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D3908-EAFE-4A3A-BC66-EDD51BB7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0ED5-3FFC-4B83-91D0-C026FAE88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82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5DA9D7-FA3F-4920-8000-797D458D3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A7CDE-B99B-4918-8373-7ED355E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FDA3C-6CF6-4FBF-B881-8D265A610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88B58-BAEA-4F45-92ED-F635C5FA0C07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2BE0A-42C3-4FE2-8E3F-F3D56B200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90F06-8A9C-4C5A-8EE9-9EDD589F9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20ED5-3FFC-4B83-91D0-C026FAE88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41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0969BD5-C510-4923-9EFF-F6A74806C5BD}"/>
              </a:ext>
            </a:extLst>
          </p:cNvPr>
          <p:cNvGrpSpPr/>
          <p:nvPr/>
        </p:nvGrpSpPr>
        <p:grpSpPr>
          <a:xfrm>
            <a:off x="2248678" y="606490"/>
            <a:ext cx="8304244" cy="5747657"/>
            <a:chOff x="2248678" y="606490"/>
            <a:chExt cx="8304244" cy="574765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D1BA548-CC32-424E-AC48-6E9C66540E5E}"/>
                </a:ext>
              </a:extLst>
            </p:cNvPr>
            <p:cNvSpPr/>
            <p:nvPr/>
          </p:nvSpPr>
          <p:spPr>
            <a:xfrm>
              <a:off x="2248678" y="606490"/>
              <a:ext cx="8304244" cy="5747657"/>
            </a:xfrm>
            <a:prstGeom prst="roundRect">
              <a:avLst/>
            </a:prstGeom>
            <a:solidFill>
              <a:srgbClr val="5F9E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Picture 10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CA14FCDA-B26A-4DCE-ADAA-B55577A51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156" y="986421"/>
              <a:ext cx="3788328" cy="3723012"/>
            </a:xfrm>
            <a:prstGeom prst="rect">
              <a:avLst/>
            </a:prstGeom>
          </p:spPr>
        </p:pic>
        <p:pic>
          <p:nvPicPr>
            <p:cNvPr id="12" name="Picture 11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EE381F6A-0A29-4DA0-B2B9-9C402391C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2530" y="4580895"/>
              <a:ext cx="4768068" cy="1502268"/>
            </a:xfrm>
            <a:prstGeom prst="rect">
              <a:avLst/>
            </a:prstGeom>
          </p:spPr>
        </p:pic>
        <p:pic>
          <p:nvPicPr>
            <p:cNvPr id="13" name="Picture 12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8176C1DB-0387-421C-932B-A6F5ADF14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8063" y="986421"/>
              <a:ext cx="3570608" cy="4664651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B50F0AC-E6EF-4B20-8178-959AEEF10462}"/>
                </a:ext>
              </a:extLst>
            </p:cNvPr>
            <p:cNvCxnSpPr>
              <a:cxnSpLocks/>
            </p:cNvCxnSpPr>
            <p:nvPr/>
          </p:nvCxnSpPr>
          <p:spPr>
            <a:xfrm>
              <a:off x="8539163" y="5845969"/>
              <a:ext cx="0" cy="76200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140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Enrique Alcalde</dc:creator>
  <cp:lastModifiedBy>Enrique Alcalde</cp:lastModifiedBy>
  <cp:revision>2</cp:revision>
  <dcterms:created xsi:type="dcterms:W3CDTF">2021-02-24T12:04:26Z</dcterms:created>
  <dcterms:modified xsi:type="dcterms:W3CDTF">2021-02-24T12:17:49Z</dcterms:modified>
</cp:coreProperties>
</file>