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9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92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51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519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1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521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5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3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370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8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32E159A-CE7C-4068-A533-315E52318435}" type="datetimeFigureOut">
              <a:rPr lang="es-MX" smtClean="0"/>
              <a:t>23/01/2022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79C56F6-6617-4D12-ABA1-375B10E6D8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22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E6BCB-587C-496A-9589-65CABCA38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FRONT-END &amp; BACK-END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BCA8F-9BCD-4DB3-9789-75CF355FE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ALEJANDRO GÓMEZ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08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640AB-4C99-4E85-B2A8-8886C051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536" y="697098"/>
            <a:ext cx="8610600" cy="1293028"/>
          </a:xfrm>
        </p:spPr>
        <p:txBody>
          <a:bodyPr/>
          <a:lstStyle/>
          <a:p>
            <a:r>
              <a:rPr lang="es-ES" dirty="0"/>
              <a:t>Diseñador vs programador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64C51-7F5E-4E61-BEB0-05571AA0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536" y="2221024"/>
            <a:ext cx="3164747" cy="4024125"/>
          </a:xfrm>
        </p:spPr>
        <p:txBody>
          <a:bodyPr/>
          <a:lstStyle/>
          <a:p>
            <a:r>
              <a:rPr lang="es-ES" dirty="0"/>
              <a:t>Hemisferio Derecho</a:t>
            </a:r>
          </a:p>
          <a:p>
            <a:pPr lvl="1"/>
            <a:r>
              <a:rPr lang="es-ES" dirty="0"/>
              <a:t>Creativo</a:t>
            </a:r>
          </a:p>
          <a:p>
            <a:pPr lvl="1"/>
            <a:r>
              <a:rPr lang="es-ES" dirty="0"/>
              <a:t>Holístico</a:t>
            </a:r>
          </a:p>
          <a:p>
            <a:pPr lvl="1"/>
            <a:r>
              <a:rPr lang="es-ES" dirty="0"/>
              <a:t>Imaginativo</a:t>
            </a:r>
          </a:p>
          <a:p>
            <a:pPr lvl="1"/>
            <a:r>
              <a:rPr lang="es-ES" dirty="0"/>
              <a:t>Visual</a:t>
            </a:r>
            <a:endParaRPr lang="es-MX" dirty="0"/>
          </a:p>
        </p:txBody>
      </p:sp>
      <p:pic>
        <p:nvPicPr>
          <p:cNvPr id="4" name="Picture 4" descr="User, admin icon - Free download on Iconfinder">
            <a:extLst>
              <a:ext uri="{FF2B5EF4-FFF2-40B4-BE49-F238E27FC236}">
                <a16:creationId xmlns:a16="http://schemas.microsoft.com/office/drawing/2014/main" id="{ED904D13-A5AE-4947-A493-1390A287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629" y="4252305"/>
            <a:ext cx="2083964" cy="20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7FA09A2-B371-410D-93F6-22DB734D40FC}"/>
              </a:ext>
            </a:extLst>
          </p:cNvPr>
          <p:cNvSpPr txBox="1">
            <a:spLocks/>
          </p:cNvSpPr>
          <p:nvPr/>
        </p:nvSpPr>
        <p:spPr>
          <a:xfrm>
            <a:off x="6487836" y="2221023"/>
            <a:ext cx="316474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Hemisferio Izquierdo</a:t>
            </a:r>
          </a:p>
          <a:p>
            <a:pPr lvl="1"/>
            <a:r>
              <a:rPr lang="es-ES" dirty="0"/>
              <a:t>Analítico</a:t>
            </a:r>
          </a:p>
          <a:p>
            <a:pPr lvl="1"/>
            <a:r>
              <a:rPr lang="es-ES" dirty="0"/>
              <a:t>Lógico</a:t>
            </a:r>
          </a:p>
          <a:p>
            <a:pPr lvl="1"/>
            <a:r>
              <a:rPr lang="es-ES" dirty="0"/>
              <a:t>Metódico</a:t>
            </a:r>
          </a:p>
          <a:p>
            <a:pPr lvl="1"/>
            <a:r>
              <a:rPr lang="es-ES" dirty="0"/>
              <a:t>Técnico</a:t>
            </a:r>
            <a:endParaRPr lang="es-MX" dirty="0"/>
          </a:p>
        </p:txBody>
      </p:sp>
      <p:pic>
        <p:nvPicPr>
          <p:cNvPr id="6" name="Picture 4" descr="User, admin icon - Free download on Iconfinder">
            <a:extLst>
              <a:ext uri="{FF2B5EF4-FFF2-40B4-BE49-F238E27FC236}">
                <a16:creationId xmlns:a16="http://schemas.microsoft.com/office/drawing/2014/main" id="{C55F30D8-0BC9-453B-8347-BFD3D952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925" y="4252305"/>
            <a:ext cx="2083964" cy="20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B6FF0F-7CB5-488D-90FD-536C76241749}"/>
              </a:ext>
            </a:extLst>
          </p:cNvPr>
          <p:cNvSpPr txBox="1"/>
          <p:nvPr/>
        </p:nvSpPr>
        <p:spPr>
          <a:xfrm>
            <a:off x="3070228" y="5699237"/>
            <a:ext cx="191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Front-</a:t>
            </a:r>
            <a:r>
              <a:rPr lang="es-ES" sz="2400" b="1" dirty="0" err="1"/>
              <a:t>End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B4512-C978-480F-A7D3-ECE461AEA09D}"/>
              </a:ext>
            </a:extLst>
          </p:cNvPr>
          <p:cNvSpPr txBox="1"/>
          <p:nvPr/>
        </p:nvSpPr>
        <p:spPr>
          <a:xfrm>
            <a:off x="7266639" y="5740591"/>
            <a:ext cx="191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Back-</a:t>
            </a:r>
            <a:r>
              <a:rPr lang="es-ES" sz="2400" b="1" dirty="0" err="1"/>
              <a:t>End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12446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11DE-523F-4CFB-982F-D8A070BD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Desarrollador full </a:t>
            </a:r>
            <a:r>
              <a:rPr lang="es-ES" dirty="0" err="1"/>
              <a:t>stack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58D62-D0BB-4FD5-9FDF-20AB3687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Están más centrados en ambas partes, es decir, dominan </a:t>
            </a:r>
            <a:r>
              <a:rPr lang="es-ES" dirty="0" err="1"/>
              <a:t>front-end</a:t>
            </a:r>
            <a:r>
              <a:rPr lang="es-ES" dirty="0"/>
              <a:t> y back-</a:t>
            </a:r>
            <a:r>
              <a:rPr lang="es-ES" dirty="0" err="1"/>
              <a:t>end</a:t>
            </a:r>
            <a:r>
              <a:rPr lang="es-ES" dirty="0"/>
              <a:t>, las juntan para desarrollar un software completo de manera individual.</a:t>
            </a:r>
          </a:p>
          <a:p>
            <a:pPr algn="just"/>
            <a:r>
              <a:rPr lang="es-ES" dirty="0" err="1"/>
              <a:t>Stack</a:t>
            </a:r>
            <a:r>
              <a:rPr lang="es-ES" dirty="0"/>
              <a:t> se le conoce de esta forma a un conjunto de tecnologías empleadas para el desarrollo.</a:t>
            </a:r>
          </a:p>
          <a:p>
            <a:pPr lvl="1" algn="just"/>
            <a:r>
              <a:rPr lang="es-ES" dirty="0"/>
              <a:t>LAMP (Linux, Apache, MySQL y PHP).</a:t>
            </a:r>
          </a:p>
          <a:p>
            <a:pPr lvl="1" algn="just"/>
            <a:r>
              <a:rPr lang="es-ES" dirty="0"/>
              <a:t>WAMP (Windows, Apache, MySQL y PHP/PERL).</a:t>
            </a:r>
          </a:p>
          <a:p>
            <a:pPr lvl="1" algn="just"/>
            <a:r>
              <a:rPr lang="es-ES" dirty="0"/>
              <a:t>MEAN (Mongo, Express.js, Angular, Node.js).</a:t>
            </a:r>
          </a:p>
          <a:p>
            <a:pPr lvl="1" algn="just"/>
            <a:r>
              <a:rPr lang="es-ES" dirty="0"/>
              <a:t>MERN (Mongo, Express, </a:t>
            </a:r>
            <a:r>
              <a:rPr lang="es-ES" dirty="0" err="1"/>
              <a:t>React</a:t>
            </a:r>
            <a:r>
              <a:rPr lang="es-ES" dirty="0"/>
              <a:t> y </a:t>
            </a:r>
            <a:r>
              <a:rPr lang="es-ES" dirty="0" err="1"/>
              <a:t>NodeJS</a:t>
            </a:r>
            <a:r>
              <a:rPr lang="es-ES" dirty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45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8E2E7C2-783D-48FA-BB7A-306796667B82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552061" y="3370643"/>
            <a:ext cx="992688" cy="8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0041B8E-AE03-445B-9CF7-49731EA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Desarrollador full </a:t>
            </a:r>
            <a:r>
              <a:rPr lang="es-ES" dirty="0" err="1"/>
              <a:t>Stack</a:t>
            </a:r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0E415DE-D858-4A49-AD6F-E70FD11A6E7D}"/>
              </a:ext>
            </a:extLst>
          </p:cNvPr>
          <p:cNvSpPr/>
          <p:nvPr/>
        </p:nvSpPr>
        <p:spPr>
          <a:xfrm>
            <a:off x="2087934" y="3377845"/>
            <a:ext cx="1241624" cy="1293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HTML/CSS</a:t>
            </a:r>
            <a:endParaRPr lang="es-MX" sz="11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EBBA250-5B1F-47C0-84B3-55AE087E798A}"/>
              </a:ext>
            </a:extLst>
          </p:cNvPr>
          <p:cNvSpPr/>
          <p:nvPr/>
        </p:nvSpPr>
        <p:spPr>
          <a:xfrm>
            <a:off x="3492269" y="2266975"/>
            <a:ext cx="1241624" cy="1293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JAVASCRIPT</a:t>
            </a:r>
            <a:endParaRPr lang="es-MX" sz="9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B90298C-5548-4878-B7F8-88884AC64FA2}"/>
              </a:ext>
            </a:extLst>
          </p:cNvPr>
          <p:cNvSpPr/>
          <p:nvPr/>
        </p:nvSpPr>
        <p:spPr>
          <a:xfrm>
            <a:off x="5212683" y="1944987"/>
            <a:ext cx="1241624" cy="1293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PHP</a:t>
            </a:r>
          </a:p>
          <a:p>
            <a:pPr algn="ctr"/>
            <a:r>
              <a:rPr lang="es-ES" sz="1100" b="1" dirty="0"/>
              <a:t>PYTHON</a:t>
            </a:r>
          </a:p>
          <a:p>
            <a:pPr algn="ctr"/>
            <a:r>
              <a:rPr lang="es-ES" sz="1100" b="1" dirty="0"/>
              <a:t>RUBY</a:t>
            </a:r>
          </a:p>
          <a:p>
            <a:pPr algn="ctr"/>
            <a:r>
              <a:rPr lang="es-ES" sz="1100" b="1" dirty="0"/>
              <a:t>JAVA</a:t>
            </a:r>
            <a:endParaRPr lang="es-MX" sz="11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E896E15-0A48-41AC-B446-5FF05078F11D}"/>
              </a:ext>
            </a:extLst>
          </p:cNvPr>
          <p:cNvSpPr/>
          <p:nvPr/>
        </p:nvSpPr>
        <p:spPr>
          <a:xfrm>
            <a:off x="7139126" y="2135972"/>
            <a:ext cx="1241624" cy="1293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WEB SERVER</a:t>
            </a:r>
            <a:endParaRPr lang="es-MX" sz="11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C2BB288-63CD-42AA-9540-1CA346F8AC65}"/>
              </a:ext>
            </a:extLst>
          </p:cNvPr>
          <p:cNvSpPr/>
          <p:nvPr/>
        </p:nvSpPr>
        <p:spPr>
          <a:xfrm>
            <a:off x="8859540" y="2266975"/>
            <a:ext cx="1241624" cy="1293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SO</a:t>
            </a:r>
            <a:endParaRPr lang="es-MX" sz="1100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CE77743-C68D-4CB4-BA01-98587734581D}"/>
              </a:ext>
            </a:extLst>
          </p:cNvPr>
          <p:cNvSpPr/>
          <p:nvPr/>
        </p:nvSpPr>
        <p:spPr>
          <a:xfrm>
            <a:off x="7151037" y="3831838"/>
            <a:ext cx="1241624" cy="1293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DATABASE</a:t>
            </a:r>
            <a:endParaRPr lang="es-MX" sz="1100" b="1" dirty="0"/>
          </a:p>
        </p:txBody>
      </p:sp>
      <p:pic>
        <p:nvPicPr>
          <p:cNvPr id="12" name="Picture 4" descr="User, admin icon - Free download on Iconfinder">
            <a:extLst>
              <a:ext uri="{FF2B5EF4-FFF2-40B4-BE49-F238E27FC236}">
                <a16:creationId xmlns:a16="http://schemas.microsoft.com/office/drawing/2014/main" id="{3D8653A2-F945-4C55-8243-7F13C030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36" y="3884529"/>
            <a:ext cx="2083964" cy="20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User, admin icon - Free download on Iconfinder">
            <a:extLst>
              <a:ext uri="{FF2B5EF4-FFF2-40B4-BE49-F238E27FC236}">
                <a16:creationId xmlns:a16="http://schemas.microsoft.com/office/drawing/2014/main" id="{305B8841-0F4C-467D-B337-B21B9C58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13" y="4024359"/>
            <a:ext cx="2083964" cy="20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7346D7-3C61-46C2-B439-1CF47C54858B}"/>
              </a:ext>
            </a:extLst>
          </p:cNvPr>
          <p:cNvCxnSpPr>
            <a:endCxn id="5" idx="6"/>
          </p:cNvCxnSpPr>
          <p:nvPr/>
        </p:nvCxnSpPr>
        <p:spPr>
          <a:xfrm flipH="1" flipV="1">
            <a:off x="3329558" y="4024359"/>
            <a:ext cx="2005840" cy="45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E6B5E96-3360-4E7A-9A4E-BBC591C1FA29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flipV="1">
            <a:off x="5833495" y="3238015"/>
            <a:ext cx="0" cy="78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42A05C4-546A-4F49-8BD3-F752DDD6E4B2}"/>
              </a:ext>
            </a:extLst>
          </p:cNvPr>
          <p:cNvCxnSpPr>
            <a:endCxn id="8" idx="3"/>
          </p:cNvCxnSpPr>
          <p:nvPr/>
        </p:nvCxnSpPr>
        <p:spPr>
          <a:xfrm flipV="1">
            <a:off x="6325299" y="3239640"/>
            <a:ext cx="995659" cy="7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96B4331-FDA2-48D2-9884-DE8BDEBEAAB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759938" y="3429000"/>
            <a:ext cx="11911" cy="4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96492A-8EBE-4C25-A7EC-EE807DBB0244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380750" y="2782486"/>
            <a:ext cx="478790" cy="1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10104-A40E-47AA-8B1F-C8BA9495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DESARROLLADOR FRON-END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10873-47C7-4F23-AC94-08E3DB7B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Trabaja del lado del Cliente, mostrando información en el navegador web, creando  y diseñando las interfaces.</a:t>
            </a:r>
          </a:p>
          <a:p>
            <a:pPr algn="just"/>
            <a:r>
              <a:rPr lang="es-ES" dirty="0"/>
              <a:t>Incorpora componentes  externos del sitio web o la aplicación web que tienen ciertas características para su uso y compatibilidad.</a:t>
            </a:r>
          </a:p>
          <a:p>
            <a:pPr lvl="1" algn="just"/>
            <a:r>
              <a:rPr lang="es-ES" dirty="0"/>
              <a:t>HTML: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, es el componente que permite desarrollar las estructura de casi todas las páginas web. Sin este lenguaje las páginas no existirían. </a:t>
            </a:r>
          </a:p>
          <a:p>
            <a:pPr lvl="1" algn="just"/>
            <a:r>
              <a:rPr lang="es-ES" dirty="0"/>
              <a:t>CSS: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, es lo que proporciona estilo a HTML (colores, tamaños, posición y mucho más).</a:t>
            </a:r>
          </a:p>
          <a:p>
            <a:pPr lvl="1" algn="just"/>
            <a:r>
              <a:rPr lang="es-ES" dirty="0"/>
              <a:t>JavaScript: Para crear páginas dinámicas, interactivas, sin este lenguaje nuestras web solo serían páginas estáticas.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82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BB479-09BE-478B-8545-16A088DA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DISEÑADOR FRONT-END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8A569-F1D3-4F30-AE22-E400D1EF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Un desarrollador Front-</a:t>
            </a:r>
            <a:r>
              <a:rPr lang="es-ES" dirty="0" err="1"/>
              <a:t>End</a:t>
            </a:r>
            <a:r>
              <a:rPr lang="es-ES" dirty="0"/>
              <a:t> es la persona que se dedica al diseño web.</a:t>
            </a:r>
          </a:p>
          <a:p>
            <a:pPr lvl="1" algn="just"/>
            <a:r>
              <a:rPr lang="es-ES" dirty="0"/>
              <a:t>HTML y CSS son lenguajes pero no de programación, son lenguajes de marcado y estilo.</a:t>
            </a:r>
          </a:p>
          <a:p>
            <a:pPr lvl="1" algn="just"/>
            <a:r>
              <a:rPr lang="es-ES" dirty="0"/>
              <a:t>JavaScript es un lenguaje de programación y para programar en JS si se requiere una lógica de programación.</a:t>
            </a:r>
          </a:p>
          <a:p>
            <a:pPr algn="just"/>
            <a:endParaRPr lang="es-ES" dirty="0"/>
          </a:p>
          <a:p>
            <a:pPr lvl="1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13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CD227-6ED5-4DE7-8F94-99362381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01" y="761784"/>
            <a:ext cx="2825692" cy="1293028"/>
          </a:xfrm>
        </p:spPr>
        <p:txBody>
          <a:bodyPr>
            <a:normAutofit/>
          </a:bodyPr>
          <a:lstStyle/>
          <a:p>
            <a:r>
              <a:rPr lang="es-ES" dirty="0"/>
              <a:t>UARUARIO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4126B1-A2D5-43EB-ACBA-3A922B0B5FB1}"/>
              </a:ext>
            </a:extLst>
          </p:cNvPr>
          <p:cNvSpPr txBox="1">
            <a:spLocks/>
          </p:cNvSpPr>
          <p:nvPr/>
        </p:nvSpPr>
        <p:spPr>
          <a:xfrm>
            <a:off x="3582099" y="756892"/>
            <a:ext cx="419239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SERVIDOR WEB</a:t>
            </a:r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6E9FEFA-6803-4ACC-9CE4-51D9252ABB6E}"/>
              </a:ext>
            </a:extLst>
          </p:cNvPr>
          <p:cNvSpPr txBox="1">
            <a:spLocks/>
          </p:cNvSpPr>
          <p:nvPr/>
        </p:nvSpPr>
        <p:spPr>
          <a:xfrm>
            <a:off x="8456102" y="756892"/>
            <a:ext cx="221399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ADMINS</a:t>
            </a:r>
            <a:endParaRPr lang="es-MX" dirty="0"/>
          </a:p>
        </p:txBody>
      </p:sp>
      <p:pic>
        <p:nvPicPr>
          <p:cNvPr id="1026" name="Picture 2" descr="Ordenador personal - Iconos gratis de computadora">
            <a:extLst>
              <a:ext uri="{FF2B5EF4-FFF2-40B4-BE49-F238E27FC236}">
                <a16:creationId xmlns:a16="http://schemas.microsoft.com/office/drawing/2014/main" id="{082DD7BF-2D55-4C17-ADCC-21AD067C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" y="2535283"/>
            <a:ext cx="2704750" cy="27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CCF2B28-0A8F-4AC7-B3BE-49117F4F951A}"/>
              </a:ext>
            </a:extLst>
          </p:cNvPr>
          <p:cNvCxnSpPr/>
          <p:nvPr/>
        </p:nvCxnSpPr>
        <p:spPr>
          <a:xfrm>
            <a:off x="3657600" y="1015068"/>
            <a:ext cx="0" cy="491594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322E76-8F0A-4F9C-894B-E13E61C7318F}"/>
              </a:ext>
            </a:extLst>
          </p:cNvPr>
          <p:cNvCxnSpPr/>
          <p:nvPr/>
        </p:nvCxnSpPr>
        <p:spPr>
          <a:xfrm>
            <a:off x="8121941" y="971025"/>
            <a:ext cx="0" cy="491594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ser, admin icon - Free download on Iconfinder">
            <a:extLst>
              <a:ext uri="{FF2B5EF4-FFF2-40B4-BE49-F238E27FC236}">
                <a16:creationId xmlns:a16="http://schemas.microsoft.com/office/drawing/2014/main" id="{0928BEB1-A9CB-4E82-8353-505E73CE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02" y="2251751"/>
            <a:ext cx="2894195" cy="28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 Servidor Gratis de WHCompare Isometric Web Hosting &amp;amp; Servers">
            <a:extLst>
              <a:ext uri="{FF2B5EF4-FFF2-40B4-BE49-F238E27FC236}">
                <a16:creationId xmlns:a16="http://schemas.microsoft.com/office/drawing/2014/main" id="{84876F99-E8D1-47F0-892F-C8C404DF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03" y="1770076"/>
            <a:ext cx="1832295" cy="183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cono Servidor Gratis de WHCompare Isometric Web Hosting &amp;amp; Servers">
            <a:extLst>
              <a:ext uri="{FF2B5EF4-FFF2-40B4-BE49-F238E27FC236}">
                <a16:creationId xmlns:a16="http://schemas.microsoft.com/office/drawing/2014/main" id="{14334C06-147B-482E-845C-AAFAE2E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42" y="1770076"/>
            <a:ext cx="1832295" cy="183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A277BFB-9DEF-400C-8F65-6947D64E5C4C}"/>
              </a:ext>
            </a:extLst>
          </p:cNvPr>
          <p:cNvSpPr txBox="1"/>
          <p:nvPr/>
        </p:nvSpPr>
        <p:spPr>
          <a:xfrm>
            <a:off x="3880608" y="3602371"/>
            <a:ext cx="191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Front-</a:t>
            </a:r>
            <a:r>
              <a:rPr lang="es-ES" sz="2400" b="1" dirty="0" err="1"/>
              <a:t>End</a:t>
            </a:r>
            <a:endParaRPr lang="es-ES" sz="24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9BA0C5-1FC1-4E9E-A6ED-7A214DDC4224}"/>
              </a:ext>
            </a:extLst>
          </p:cNvPr>
          <p:cNvSpPr/>
          <p:nvPr/>
        </p:nvSpPr>
        <p:spPr>
          <a:xfrm>
            <a:off x="3834467" y="4064035"/>
            <a:ext cx="183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/>
              <a:t>(Visualización del sitio </a:t>
            </a:r>
          </a:p>
          <a:p>
            <a:pPr algn="just"/>
            <a:r>
              <a:rPr lang="es-ES" sz="1200" dirty="0"/>
              <a:t>web, interfaz, diseño </a:t>
            </a:r>
          </a:p>
          <a:p>
            <a:pPr algn="just"/>
            <a:r>
              <a:rPr lang="es-ES" sz="1200" dirty="0"/>
              <a:t>web…)</a:t>
            </a:r>
            <a:endParaRPr lang="es-MX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BD3DEE-0296-47DF-8C55-9DDFD699BC07}"/>
              </a:ext>
            </a:extLst>
          </p:cNvPr>
          <p:cNvSpPr txBox="1"/>
          <p:nvPr/>
        </p:nvSpPr>
        <p:spPr>
          <a:xfrm>
            <a:off x="6125737" y="3602370"/>
            <a:ext cx="191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Back-</a:t>
            </a:r>
            <a:r>
              <a:rPr lang="es-ES" sz="2400" b="1" dirty="0" err="1"/>
              <a:t>End</a:t>
            </a:r>
            <a:endParaRPr lang="es-ES" sz="2400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59F9F6E-FDA7-4CEB-BAA9-553372AAC4AD}"/>
              </a:ext>
            </a:extLst>
          </p:cNvPr>
          <p:cNvSpPr/>
          <p:nvPr/>
        </p:nvSpPr>
        <p:spPr>
          <a:xfrm>
            <a:off x="6146679" y="4064035"/>
            <a:ext cx="1832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/>
              <a:t>(Base de datos, servidor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5576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7295-DA4A-43EF-B195-D1A3B39C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FRONT-END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F5AE8-D5B2-4AAB-BF75-E896A5CB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015455" cy="4024125"/>
          </a:xfrm>
        </p:spPr>
        <p:txBody>
          <a:bodyPr/>
          <a:lstStyle/>
          <a:p>
            <a:r>
              <a:rPr lang="es-ES" dirty="0"/>
              <a:t>Navegador</a:t>
            </a:r>
          </a:p>
          <a:p>
            <a:r>
              <a:rPr lang="es-ES" dirty="0"/>
              <a:t>URL</a:t>
            </a:r>
          </a:p>
          <a:p>
            <a:r>
              <a:rPr lang="es-ES" dirty="0"/>
              <a:t>DNS</a:t>
            </a:r>
          </a:p>
          <a:p>
            <a:r>
              <a:rPr lang="es-ES" dirty="0"/>
              <a:t>Servidor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E2EB735-7CAD-4FCE-812E-891A9461EC49}"/>
              </a:ext>
            </a:extLst>
          </p:cNvPr>
          <p:cNvSpPr txBox="1">
            <a:spLocks/>
          </p:cNvSpPr>
          <p:nvPr/>
        </p:nvSpPr>
        <p:spPr>
          <a:xfrm>
            <a:off x="3019339" y="2194559"/>
            <a:ext cx="344857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Webmaster</a:t>
            </a:r>
            <a:endParaRPr lang="es-ES" dirty="0"/>
          </a:p>
          <a:p>
            <a:r>
              <a:rPr lang="es-ES" dirty="0"/>
              <a:t>URL</a:t>
            </a:r>
          </a:p>
          <a:p>
            <a:r>
              <a:rPr lang="es-ES" dirty="0"/>
              <a:t>Dirección IP</a:t>
            </a:r>
          </a:p>
          <a:p>
            <a:r>
              <a:rPr lang="es-ES" dirty="0"/>
              <a:t>Dominio</a:t>
            </a:r>
          </a:p>
          <a:p>
            <a:r>
              <a:rPr lang="es-ES" dirty="0"/>
              <a:t>SSL</a:t>
            </a:r>
          </a:p>
          <a:p>
            <a:r>
              <a:rPr lang="es-ES" dirty="0"/>
              <a:t>Banner</a:t>
            </a:r>
          </a:p>
          <a:p>
            <a:r>
              <a:rPr lang="es-ES" dirty="0"/>
              <a:t>Barra lateral(</a:t>
            </a:r>
            <a:r>
              <a:rPr lang="es-ES" dirty="0" err="1"/>
              <a:t>Slidebar</a:t>
            </a:r>
            <a:r>
              <a:rPr lang="es-ES" dirty="0"/>
              <a:t>)</a:t>
            </a:r>
          </a:p>
          <a:p>
            <a:r>
              <a:rPr lang="es-ES" dirty="0"/>
              <a:t>CMS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7E80681-AE01-4B05-B032-9F587CA659B3}"/>
              </a:ext>
            </a:extLst>
          </p:cNvPr>
          <p:cNvSpPr txBox="1">
            <a:spLocks/>
          </p:cNvSpPr>
          <p:nvPr/>
        </p:nvSpPr>
        <p:spPr>
          <a:xfrm>
            <a:off x="6514402" y="2194559"/>
            <a:ext cx="1813448" cy="213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Cookies</a:t>
            </a:r>
          </a:p>
          <a:p>
            <a:r>
              <a:rPr lang="es-ES" dirty="0"/>
              <a:t>Hosting</a:t>
            </a:r>
          </a:p>
          <a:p>
            <a:r>
              <a:rPr lang="es-ES" dirty="0"/>
              <a:t>JQuery</a:t>
            </a:r>
          </a:p>
          <a:p>
            <a:r>
              <a:rPr lang="es-ES" dirty="0"/>
              <a:t>Wiki</a:t>
            </a:r>
          </a:p>
          <a:p>
            <a:r>
              <a:rPr lang="es-ES" dirty="0"/>
              <a:t>PHP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4BA54BF-920C-4B4D-9FA0-D20D6F6FF677}"/>
              </a:ext>
            </a:extLst>
          </p:cNvPr>
          <p:cNvSpPr txBox="1">
            <a:spLocks/>
          </p:cNvSpPr>
          <p:nvPr/>
        </p:nvSpPr>
        <p:spPr>
          <a:xfrm>
            <a:off x="6514401" y="4330059"/>
            <a:ext cx="1859938" cy="176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Plug-in</a:t>
            </a:r>
          </a:p>
          <a:p>
            <a:r>
              <a:rPr lang="es-ES" dirty="0"/>
              <a:t>RSS</a:t>
            </a:r>
          </a:p>
          <a:p>
            <a:r>
              <a:rPr lang="es-ES" dirty="0"/>
              <a:t>Sitio Web</a:t>
            </a:r>
          </a:p>
          <a:p>
            <a:r>
              <a:rPr lang="es-ES" dirty="0"/>
              <a:t>Script</a:t>
            </a: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BF7634E-B243-42FF-A484-399048B64474}"/>
              </a:ext>
            </a:extLst>
          </p:cNvPr>
          <p:cNvSpPr txBox="1">
            <a:spLocks/>
          </p:cNvSpPr>
          <p:nvPr/>
        </p:nvSpPr>
        <p:spPr>
          <a:xfrm>
            <a:off x="8918197" y="2194558"/>
            <a:ext cx="258800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Web 2.0</a:t>
            </a:r>
          </a:p>
          <a:p>
            <a:r>
              <a:rPr lang="es-ES" dirty="0"/>
              <a:t>Webkit</a:t>
            </a:r>
          </a:p>
          <a:p>
            <a:r>
              <a:rPr lang="es-ES" dirty="0"/>
              <a:t>Usabilidad</a:t>
            </a:r>
          </a:p>
          <a:p>
            <a:r>
              <a:rPr lang="es-ES" dirty="0"/>
              <a:t>Accesibilidad</a:t>
            </a:r>
          </a:p>
          <a:p>
            <a:r>
              <a:rPr lang="es-ES" dirty="0" err="1"/>
              <a:t>Frameworks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10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7295-DA4A-43EF-B195-D1A3B39C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FRONT-END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7E80681-AE01-4B05-B032-9F587CA659B3}"/>
              </a:ext>
            </a:extLst>
          </p:cNvPr>
          <p:cNvSpPr txBox="1">
            <a:spLocks/>
          </p:cNvSpPr>
          <p:nvPr/>
        </p:nvSpPr>
        <p:spPr>
          <a:xfrm>
            <a:off x="1208015" y="2194559"/>
            <a:ext cx="9451247" cy="3082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Cookies: Son paquetes de datos que se almacenan en el cliente, esto le sirve al servidor para recordar las peticiones. </a:t>
            </a:r>
          </a:p>
          <a:p>
            <a:pPr algn="just"/>
            <a:r>
              <a:rPr lang="es-ES" dirty="0"/>
              <a:t>Hosting: Es un servicio de alojamiento en línea que permite publicar una página web. En otras palabras, permite tener un lugar de alojamiento en un servidor remoto.</a:t>
            </a:r>
          </a:p>
          <a:p>
            <a:pPr algn="just"/>
            <a:r>
              <a:rPr lang="es-ES" dirty="0" err="1"/>
              <a:t>Jquery</a:t>
            </a:r>
            <a:r>
              <a:rPr lang="es-ES" dirty="0"/>
              <a:t>: Es una librería de JS </a:t>
            </a:r>
            <a:r>
              <a:rPr lang="es-ES" sz="2100" dirty="0"/>
              <a:t>permite simplificar la manera de interactuar con los documentos HTML</a:t>
            </a:r>
          </a:p>
          <a:p>
            <a:pPr algn="just"/>
            <a:r>
              <a:rPr lang="es-ES" dirty="0"/>
              <a:t>Wiki: Son sitios web que permiten ser modificados por múltiples personas a través de una interfaz web.</a:t>
            </a:r>
          </a:p>
          <a:p>
            <a:pPr algn="just"/>
            <a:r>
              <a:rPr lang="es-ES" dirty="0"/>
              <a:t>PHP: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Preprocessor</a:t>
            </a:r>
            <a:r>
              <a:rPr lang="es-ES" dirty="0"/>
              <a:t>, es un lenguaje que se usa para el desarrollo web que puede ser incrustado en HTML</a:t>
            </a:r>
          </a:p>
        </p:txBody>
      </p:sp>
    </p:spTree>
    <p:extLst>
      <p:ext uri="{BB962C8B-B14F-4D97-AF65-F5344CB8AC3E}">
        <p14:creationId xmlns:p14="http://schemas.microsoft.com/office/powerpoint/2010/main" val="215842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C665-6A44-48CA-83BB-5D10612D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</a:t>
            </a:r>
            <a:r>
              <a:rPr lang="es-ES" dirty="0"/>
              <a:t>-END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03325-AAAB-40E5-B113-85489BAE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capa de acceso a datos de un software o </a:t>
            </a:r>
            <a:r>
              <a:rPr lang="es-ES" dirty="0" err="1"/>
              <a:t>splicación</a:t>
            </a:r>
            <a:r>
              <a:rPr lang="es-ES" dirty="0"/>
              <a:t> que no es directamente accesible por los usuarios y que permite manipular la lógica de la app.</a:t>
            </a:r>
          </a:p>
          <a:p>
            <a:r>
              <a:rPr lang="es-ES" dirty="0"/>
              <a:t>Para ser un programador Back-</a:t>
            </a:r>
            <a:r>
              <a:rPr lang="es-ES" dirty="0" err="1"/>
              <a:t>End</a:t>
            </a:r>
            <a:r>
              <a:rPr lang="es-ES" dirty="0"/>
              <a:t> necesitas manipular diferentes lenguajes de programación y </a:t>
            </a:r>
            <a:r>
              <a:rPr lang="es-ES" dirty="0" err="1"/>
              <a:t>frameworks</a:t>
            </a:r>
            <a:r>
              <a:rPr lang="es-ES" dirty="0"/>
              <a:t>, la elección de estos lenguajes depende de las empresas.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437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1CF6-FDED-4169-BDCA-732E05E4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DE PROGRAMACIÓN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C603C-60B0-4A9A-8546-C949D8FC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dirty="0"/>
              <a:t>ASP.NET: Es la plataforma de desarrollo web de Microsoft. Muy utilizada en empresas.</a:t>
            </a:r>
          </a:p>
          <a:p>
            <a:pPr algn="just"/>
            <a:r>
              <a:rPr lang="es-ES" dirty="0"/>
              <a:t>PHP: Es un lenguaje de programación utilizada en varios gestores de contenidos, por ejemplo </a:t>
            </a:r>
            <a:r>
              <a:rPr lang="es-ES" dirty="0" err="1"/>
              <a:t>Wordpress</a:t>
            </a:r>
            <a:r>
              <a:rPr lang="es-ES" dirty="0"/>
              <a:t>, Laravel que es el </a:t>
            </a:r>
            <a:r>
              <a:rPr lang="es-ES" dirty="0" err="1"/>
              <a:t>framework</a:t>
            </a:r>
            <a:r>
              <a:rPr lang="es-ES" dirty="0"/>
              <a:t> de desarrollo que utiliza este lenguaje.</a:t>
            </a:r>
          </a:p>
          <a:p>
            <a:pPr algn="just"/>
            <a:r>
              <a:rPr lang="es-ES" dirty="0"/>
              <a:t>RUBY: Es un lenguaje de programación utilizado por Linux, junto con su </a:t>
            </a:r>
            <a:r>
              <a:rPr lang="es-ES" dirty="0" err="1"/>
              <a:t>framework</a:t>
            </a:r>
            <a:r>
              <a:rPr lang="es-ES" dirty="0"/>
              <a:t> 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PYTHON: Lenguaje de programación fácil de aprender. Usado a menudo con Django como </a:t>
            </a:r>
            <a:r>
              <a:rPr lang="es-ES" dirty="0" err="1"/>
              <a:t>framework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NODE.JS: Se  está haciendo muy popular debido a que utiliza el mismo lenguaje que en el lado del cliente JavaScript. </a:t>
            </a:r>
          </a:p>
          <a:p>
            <a:pPr algn="just"/>
            <a:r>
              <a:rPr lang="es-ES" dirty="0"/>
              <a:t>JAVA: Es el mejor de programación del lado del servidor y muy utilizado en el desarrollo empresarial.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945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FCFE-AF24-472F-B954-43464888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PARA ALMACENAR INFORMACIÓN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103DC-AC03-411B-9354-0B9328F8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SQL Server</a:t>
            </a:r>
          </a:p>
          <a:p>
            <a:r>
              <a:rPr lang="es-ES" dirty="0"/>
              <a:t>MySQL</a:t>
            </a:r>
          </a:p>
          <a:p>
            <a:r>
              <a:rPr lang="es-ES" dirty="0"/>
              <a:t>Oracle</a:t>
            </a:r>
          </a:p>
          <a:p>
            <a:r>
              <a:rPr lang="es-ES" dirty="0" err="1"/>
              <a:t>PostgresSQL</a:t>
            </a:r>
            <a:endParaRPr lang="es-ES" dirty="0"/>
          </a:p>
          <a:p>
            <a:r>
              <a:rPr lang="es-ES" dirty="0"/>
              <a:t>MongoDB</a:t>
            </a:r>
          </a:p>
          <a:p>
            <a:endParaRPr lang="es-ES" dirty="0"/>
          </a:p>
          <a:p>
            <a:pPr algn="just"/>
            <a:r>
              <a:rPr lang="es-ES" dirty="0"/>
              <a:t>Todas la aplicaciones web deben almacenar información, por lo tanto un desarrollador </a:t>
            </a:r>
            <a:r>
              <a:rPr lang="es-ES" dirty="0" err="1"/>
              <a:t>backend</a:t>
            </a:r>
            <a:r>
              <a:rPr lang="es-ES" dirty="0"/>
              <a:t> debe estar familiarizado con las bases de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360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101</TotalTime>
  <Words>666</Words>
  <Application>Microsoft Office PowerPoint</Application>
  <PresentationFormat>Panorámica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Con bandas</vt:lpstr>
      <vt:lpstr>FRONT-END &amp; BACK-END</vt:lpstr>
      <vt:lpstr>DESARROLLADOR FRON-END</vt:lpstr>
      <vt:lpstr>DISEÑADOR FRONT-END</vt:lpstr>
      <vt:lpstr>UARUARIO</vt:lpstr>
      <vt:lpstr>FRONT-END</vt:lpstr>
      <vt:lpstr>FRONT-END</vt:lpstr>
      <vt:lpstr>BaCK-END</vt:lpstr>
      <vt:lpstr>LENGUAJES DE PROGRAMACIÓN</vt:lpstr>
      <vt:lpstr>APLICACIONES PARA ALMACENAR INFORMACIÓN</vt:lpstr>
      <vt:lpstr>Diseñador vs programador</vt:lpstr>
      <vt:lpstr>Desarrollador full stack</vt:lpstr>
      <vt:lpstr>Desarrollador full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&amp; BACK-END</dc:title>
  <dc:creator>PC 9</dc:creator>
  <cp:lastModifiedBy>Luis Alejandro Gomez</cp:lastModifiedBy>
  <cp:revision>13</cp:revision>
  <dcterms:created xsi:type="dcterms:W3CDTF">2022-01-21T17:50:21Z</dcterms:created>
  <dcterms:modified xsi:type="dcterms:W3CDTF">2022-01-24T03:03:32Z</dcterms:modified>
</cp:coreProperties>
</file>