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27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38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75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7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56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4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68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23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6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55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8923" y="618809"/>
            <a:ext cx="5371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kern="1900" spc="290" dirty="0" smtClean="0"/>
              <a:t>Genetic Algorithm</a:t>
            </a:r>
            <a:endParaRPr lang="en-GB" sz="4800" kern="1900" spc="290" dirty="0"/>
          </a:p>
        </p:txBody>
      </p:sp>
      <p:grpSp>
        <p:nvGrpSpPr>
          <p:cNvPr id="10" name="Group 9"/>
          <p:cNvGrpSpPr/>
          <p:nvPr/>
        </p:nvGrpSpPr>
        <p:grpSpPr>
          <a:xfrm>
            <a:off x="483094" y="798095"/>
            <a:ext cx="2249908" cy="1607581"/>
            <a:chOff x="896641" y="1299905"/>
            <a:chExt cx="2257971" cy="1712358"/>
          </a:xfrm>
        </p:grpSpPr>
        <p:pic>
          <p:nvPicPr>
            <p:cNvPr id="1026" name="Picture 2" descr="Image result for rando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112" y="1299905"/>
              <a:ext cx="2095500" cy="1343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896641" y="2642931"/>
              <a:ext cx="2037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 Population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79105" y="2028825"/>
            <a:ext cx="3212206" cy="2117286"/>
            <a:chOff x="5371070" y="760409"/>
            <a:chExt cx="3212206" cy="2117286"/>
          </a:xfrm>
        </p:grpSpPr>
        <p:pic>
          <p:nvPicPr>
            <p:cNvPr id="1028" name="Picture 4" descr="Image result for select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070" y="760409"/>
              <a:ext cx="2253796" cy="1690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8895" y="1000279"/>
              <a:ext cx="1314381" cy="131438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039482" y="2231364"/>
              <a:ext cx="17438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Selection</a:t>
              </a:r>
            </a:p>
            <a:p>
              <a:pPr algn="ctr"/>
              <a:r>
                <a:rPr lang="en-US" i="1" dirty="0" smtClean="0"/>
                <a:t>(Roulette wheel)</a:t>
              </a:r>
              <a:endParaRPr lang="en-GB" i="1" dirty="0"/>
            </a:p>
          </p:txBody>
        </p:sp>
      </p:grpSp>
      <p:pic>
        <p:nvPicPr>
          <p:cNvPr id="1032" name="Picture 8" descr="Image result for genetic algorithm crossov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703" y="4229277"/>
            <a:ext cx="2736844" cy="22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20119" t="166" r="36953"/>
          <a:stretch/>
        </p:blipFill>
        <p:spPr>
          <a:xfrm>
            <a:off x="10322879" y="2016436"/>
            <a:ext cx="1109706" cy="1833531"/>
          </a:xfrm>
          <a:prstGeom prst="rect">
            <a:avLst/>
          </a:prstGeom>
        </p:spPr>
      </p:pic>
      <p:pic>
        <p:nvPicPr>
          <p:cNvPr id="1036" name="Picture 12" descr="Image result for genetic algorithm mutation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86" b="46129"/>
          <a:stretch/>
        </p:blipFill>
        <p:spPr bwMode="auto">
          <a:xfrm>
            <a:off x="8243868" y="1917146"/>
            <a:ext cx="1907152" cy="201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Image result for genetic algorithm mutation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7" r="28368" b="9520"/>
          <a:stretch/>
        </p:blipFill>
        <p:spPr bwMode="auto">
          <a:xfrm>
            <a:off x="8003887" y="121646"/>
            <a:ext cx="4188113" cy="227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7368" y="2398094"/>
            <a:ext cx="2313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features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8923" y="4238529"/>
            <a:ext cx="243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populations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Increasing maximum fitness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72147" y="5241674"/>
            <a:ext cx="2886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Reproduction of selected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/>
              <a:t>pCross</a:t>
            </a:r>
            <a:r>
              <a:rPr lang="en-US" b="1" i="1" dirty="0" smtClean="0"/>
              <a:t>: </a:t>
            </a:r>
            <a:r>
              <a:rPr lang="en-US" dirty="0" smtClean="0"/>
              <a:t>Crossover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012232" y="2405676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Mutation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910621" y="2725136"/>
            <a:ext cx="2186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/>
              <a:t>pMutation</a:t>
            </a:r>
            <a:r>
              <a:rPr lang="en-US" b="1" i="1" dirty="0" smtClean="0"/>
              <a:t>:</a:t>
            </a:r>
            <a:r>
              <a:rPr lang="en-US" dirty="0" smtClean="0"/>
              <a:t> Mutation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524547" y="4843150"/>
            <a:ext cx="1104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Crossover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5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 flipV="1">
            <a:off x="4084304" y="4427313"/>
            <a:ext cx="210312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6135559" y="1610375"/>
            <a:ext cx="4572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3719792" y="2438660"/>
            <a:ext cx="4572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80" y="-12960"/>
            <a:ext cx="10515600" cy="1325563"/>
          </a:xfrm>
        </p:spPr>
        <p:txBody>
          <a:bodyPr/>
          <a:lstStyle/>
          <a:p>
            <a:r>
              <a:rPr lang="en-US" dirty="0" smtClean="0"/>
              <a:t>Programing Structure</a:t>
            </a:r>
            <a:endParaRPr lang="en-GB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738606" y="2425960"/>
            <a:ext cx="0" cy="18288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12701" y="1208973"/>
            <a:ext cx="2934393" cy="1103088"/>
            <a:chOff x="6969727" y="1249557"/>
            <a:chExt cx="1902424" cy="1103088"/>
          </a:xfrm>
        </p:grpSpPr>
        <p:grpSp>
          <p:nvGrpSpPr>
            <p:cNvPr id="22" name="Group 21"/>
            <p:cNvGrpSpPr/>
            <p:nvPr/>
          </p:nvGrpSpPr>
          <p:grpSpPr>
            <a:xfrm>
              <a:off x="6969727" y="1249557"/>
              <a:ext cx="1902424" cy="1103088"/>
              <a:chOff x="711200" y="1104900"/>
              <a:chExt cx="1693415" cy="1103088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711200" y="1104900"/>
                <a:ext cx="1693415" cy="1103088"/>
              </a:xfrm>
              <a:prstGeom prst="roundRect">
                <a:avLst>
                  <a:gd name="adj" fmla="val 429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11200" y="1104900"/>
                <a:ext cx="1693415" cy="466725"/>
              </a:xfrm>
              <a:prstGeom prst="roundRect">
                <a:avLst>
                  <a:gd name="adj" fmla="val 10426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       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Function.cs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5" name="Picture 2" descr="Image result for open and closed padlock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692"/>
            <a:stretch/>
          </p:blipFill>
          <p:spPr bwMode="auto">
            <a:xfrm>
              <a:off x="7070575" y="1354233"/>
              <a:ext cx="211512" cy="271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807" y="1348775"/>
              <a:ext cx="281981" cy="28198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3966789" y="1798387"/>
            <a:ext cx="1902424" cy="904479"/>
            <a:chOff x="7706102" y="3871377"/>
            <a:chExt cx="1902424" cy="904479"/>
          </a:xfrm>
        </p:grpSpPr>
        <p:grpSp>
          <p:nvGrpSpPr>
            <p:cNvPr id="27" name="Group 26"/>
            <p:cNvGrpSpPr/>
            <p:nvPr/>
          </p:nvGrpSpPr>
          <p:grpSpPr>
            <a:xfrm>
              <a:off x="7706102" y="3871377"/>
              <a:ext cx="1902424" cy="904479"/>
              <a:chOff x="711200" y="1104900"/>
              <a:chExt cx="1693415" cy="904479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711200" y="1104900"/>
                <a:ext cx="1693415" cy="904479"/>
              </a:xfrm>
              <a:prstGeom prst="roundRect">
                <a:avLst>
                  <a:gd name="adj" fmla="val 542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11200" y="1104900"/>
                <a:ext cx="1693415" cy="466725"/>
              </a:xfrm>
              <a:prstGeom prst="roundRect">
                <a:avLst>
                  <a:gd name="adj" fmla="val 12228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       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Features.cs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0" name="Picture 2" descr="Image result for open and closed padlock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692"/>
            <a:stretch/>
          </p:blipFill>
          <p:spPr bwMode="auto">
            <a:xfrm>
              <a:off x="7806950" y="3976053"/>
              <a:ext cx="244110" cy="271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462" y="3970596"/>
              <a:ext cx="281981" cy="281981"/>
            </a:xfrm>
            <a:prstGeom prst="rect">
              <a:avLst/>
            </a:prstGeom>
          </p:spPr>
        </p:pic>
      </p:grpSp>
      <p:cxnSp>
        <p:nvCxnSpPr>
          <p:cNvPr id="47" name="Straight Connector 46"/>
          <p:cNvCxnSpPr/>
          <p:nvPr/>
        </p:nvCxnSpPr>
        <p:spPr>
          <a:xfrm flipH="1" flipV="1">
            <a:off x="4419503" y="4881633"/>
            <a:ext cx="347472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474429" y="889072"/>
            <a:ext cx="2280118" cy="870722"/>
            <a:chOff x="4588992" y="1241319"/>
            <a:chExt cx="1754901" cy="870722"/>
          </a:xfrm>
        </p:grpSpPr>
        <p:grpSp>
          <p:nvGrpSpPr>
            <p:cNvPr id="13" name="Group 12"/>
            <p:cNvGrpSpPr/>
            <p:nvPr/>
          </p:nvGrpSpPr>
          <p:grpSpPr>
            <a:xfrm>
              <a:off x="4588992" y="1241319"/>
              <a:ext cx="1754901" cy="870722"/>
              <a:chOff x="711200" y="1104900"/>
              <a:chExt cx="1562100" cy="87072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711200" y="1104900"/>
                <a:ext cx="1562100" cy="870722"/>
              </a:xfrm>
              <a:prstGeom prst="roundRect">
                <a:avLst>
                  <a:gd name="adj" fmla="val 429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11200" y="1104900"/>
                <a:ext cx="1562100" cy="466725"/>
              </a:xfrm>
              <a:prstGeom prst="roundRect">
                <a:avLst>
                  <a:gd name="adj" fmla="val 6013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     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Fitness.cs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Image result for open and closed padlock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692"/>
            <a:stretch/>
          </p:blipFill>
          <p:spPr bwMode="auto">
            <a:xfrm>
              <a:off x="4689840" y="1345995"/>
              <a:ext cx="207946" cy="271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352" y="1340538"/>
              <a:ext cx="281981" cy="281981"/>
            </a:xfrm>
            <a:prstGeom prst="rect">
              <a:avLst/>
            </a:prstGeom>
          </p:spPr>
        </p:pic>
      </p:grpSp>
      <p:cxnSp>
        <p:nvCxnSpPr>
          <p:cNvPr id="61" name="Straight Connector 60"/>
          <p:cNvCxnSpPr/>
          <p:nvPr/>
        </p:nvCxnSpPr>
        <p:spPr>
          <a:xfrm flipV="1">
            <a:off x="2917853" y="2309517"/>
            <a:ext cx="0" cy="192024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694898" y="4193951"/>
            <a:ext cx="3732335" cy="1816681"/>
            <a:chOff x="901309" y="2386073"/>
            <a:chExt cx="2743200" cy="1816681"/>
          </a:xfrm>
        </p:grpSpPr>
        <p:grpSp>
          <p:nvGrpSpPr>
            <p:cNvPr id="20" name="Group 19"/>
            <p:cNvGrpSpPr/>
            <p:nvPr/>
          </p:nvGrpSpPr>
          <p:grpSpPr>
            <a:xfrm>
              <a:off x="901309" y="2386073"/>
              <a:ext cx="2737636" cy="1816681"/>
              <a:chOff x="425450" y="2619375"/>
              <a:chExt cx="2737636" cy="181668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25450" y="2619375"/>
                <a:ext cx="2737636" cy="1816681"/>
                <a:chOff x="711200" y="1104900"/>
                <a:chExt cx="1562100" cy="1816681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711200" y="1104900"/>
                  <a:ext cx="1562100" cy="1816681"/>
                </a:xfrm>
                <a:prstGeom prst="roundRect">
                  <a:avLst>
                    <a:gd name="adj" fmla="val 429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711200" y="1104900"/>
                  <a:ext cx="1562034" cy="466725"/>
                </a:xfrm>
                <a:prstGeom prst="roundRect">
                  <a:avLst>
                    <a:gd name="adj" fmla="val 18071"/>
                  </a:avLst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       </a:t>
                  </a:r>
                  <a:r>
                    <a:rPr lang="en-US" b="1" dirty="0" err="1" smtClean="0">
                      <a:solidFill>
                        <a:schemeClr val="tx1"/>
                      </a:solidFill>
                    </a:rPr>
                    <a:t>GeneticAlgorithm.cs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7" name="Picture 2" descr="Image result for open and closed padlock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62"/>
              <a:stretch/>
            </p:blipFill>
            <p:spPr bwMode="auto">
              <a:xfrm>
                <a:off x="535116" y="2717204"/>
                <a:ext cx="263101" cy="2710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" name="TextBox 58"/>
            <p:cNvSpPr txBox="1"/>
            <p:nvPr/>
          </p:nvSpPr>
          <p:spPr>
            <a:xfrm>
              <a:off x="919654" y="3337100"/>
              <a:ext cx="267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GeneticAlgorithm</a:t>
              </a:r>
              <a:r>
                <a:rPr lang="en-US" dirty="0" smtClean="0"/>
                <a:t>() +2	:</a:t>
              </a:r>
              <a:r>
                <a:rPr lang="en-US" i="1" dirty="0" err="1" smtClean="0"/>
                <a:t>constr</a:t>
              </a:r>
              <a:r>
                <a:rPr lang="en-US" dirty="0" smtClean="0"/>
                <a:t> </a:t>
              </a:r>
              <a:endParaRPr lang="en-GB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41579" y="3676333"/>
              <a:ext cx="2549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Run()			:void </a:t>
              </a:r>
              <a:endParaRPr lang="en-GB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906873" y="3293863"/>
              <a:ext cx="2737636" cy="13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941579" y="2873788"/>
              <a:ext cx="2662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			:Result </a:t>
              </a:r>
              <a:endParaRPr lang="en-GB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242004" y="512223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GB" dirty="0"/>
          </a:p>
        </p:txBody>
      </p:sp>
      <p:grpSp>
        <p:nvGrpSpPr>
          <p:cNvPr id="74" name="Group 73"/>
          <p:cNvGrpSpPr/>
          <p:nvPr/>
        </p:nvGrpSpPr>
        <p:grpSpPr>
          <a:xfrm>
            <a:off x="7816159" y="3058454"/>
            <a:ext cx="3076217" cy="3388610"/>
            <a:chOff x="6917191" y="3237650"/>
            <a:chExt cx="3076217" cy="3388610"/>
          </a:xfrm>
        </p:grpSpPr>
        <p:grpSp>
          <p:nvGrpSpPr>
            <p:cNvPr id="72" name="Group 71"/>
            <p:cNvGrpSpPr/>
            <p:nvPr/>
          </p:nvGrpSpPr>
          <p:grpSpPr>
            <a:xfrm>
              <a:off x="6917191" y="3237650"/>
              <a:ext cx="3054987" cy="3388610"/>
              <a:chOff x="4167189" y="4477433"/>
              <a:chExt cx="3054987" cy="338861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67189" y="4477433"/>
                <a:ext cx="2982758" cy="3388610"/>
                <a:chOff x="4232121" y="3808315"/>
                <a:chExt cx="2982758" cy="3388610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4232121" y="3808315"/>
                  <a:ext cx="2982758" cy="3388610"/>
                  <a:chOff x="711200" y="1104900"/>
                  <a:chExt cx="2655059" cy="338861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11200" y="1104900"/>
                    <a:ext cx="2655059" cy="3388610"/>
                  </a:xfrm>
                  <a:prstGeom prst="roundRect">
                    <a:avLst>
                      <a:gd name="adj" fmla="val 5423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711200" y="1104900"/>
                    <a:ext cx="2655059" cy="466725"/>
                  </a:xfrm>
                  <a:prstGeom prst="roundRect">
                    <a:avLst>
                      <a:gd name="adj" fmla="val 21133"/>
                    </a:avLst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1"/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        </a:t>
                    </a:r>
                    <a:r>
                      <a:rPr lang="en-US" b="1" dirty="0" err="1" smtClean="0">
                        <a:solidFill>
                          <a:schemeClr val="tx1"/>
                        </a:solidFill>
                      </a:rPr>
                      <a:t>Results.cs</a:t>
                    </a:r>
                    <a:endParaRPr lang="en-GB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37" name="Picture 2" descr="Image result for open and closed padlock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362"/>
                <a:stretch/>
              </p:blipFill>
              <p:spPr bwMode="auto">
                <a:xfrm>
                  <a:off x="4348233" y="3901975"/>
                  <a:ext cx="386410" cy="2710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7" name="Rectangle 66"/>
              <p:cNvSpPr/>
              <p:nvPr/>
            </p:nvSpPr>
            <p:spPr>
              <a:xfrm>
                <a:off x="4190577" y="4951944"/>
                <a:ext cx="3031599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maxFitnessGA</a:t>
                </a:r>
                <a:r>
                  <a:rPr lang="en-US" dirty="0" smtClean="0"/>
                  <a:t> 	:double[]</a:t>
                </a:r>
              </a:p>
              <a:p>
                <a:r>
                  <a:rPr lang="en-US" dirty="0" err="1" smtClean="0"/>
                  <a:t>meanFitnessGA</a:t>
                </a:r>
                <a:r>
                  <a:rPr lang="en-US" dirty="0" smtClean="0"/>
                  <a:t>	:double[]</a:t>
                </a:r>
              </a:p>
              <a:p>
                <a:r>
                  <a:rPr lang="en-US" dirty="0" err="1" smtClean="0"/>
                  <a:t>maxErrorGA</a:t>
                </a:r>
                <a:r>
                  <a:rPr lang="en-US" dirty="0" smtClean="0"/>
                  <a:t>	:double[]</a:t>
                </a:r>
              </a:p>
              <a:p>
                <a:r>
                  <a:rPr lang="en-US" dirty="0" err="1" smtClean="0"/>
                  <a:t>bestFeatureGA</a:t>
                </a:r>
                <a:r>
                  <a:rPr lang="en-US" dirty="0" smtClean="0"/>
                  <a:t>	:double[][]</a:t>
                </a:r>
              </a:p>
              <a:p>
                <a:r>
                  <a:rPr lang="en-US" dirty="0" err="1" smtClean="0"/>
                  <a:t>evaluationGA</a:t>
                </a:r>
                <a:r>
                  <a:rPr lang="en-US" dirty="0" smtClean="0"/>
                  <a:t>	:double[,]</a:t>
                </a:r>
              </a:p>
              <a:p>
                <a:r>
                  <a:rPr lang="en-US" dirty="0" err="1" smtClean="0"/>
                  <a:t>theBestFeatureGA</a:t>
                </a:r>
                <a:r>
                  <a:rPr lang="en-US" dirty="0" smtClean="0"/>
                  <a:t>	:double[]</a:t>
                </a:r>
              </a:p>
              <a:p>
                <a:r>
                  <a:rPr lang="en-US" dirty="0" smtClean="0"/>
                  <a:t>generations	:</a:t>
                </a:r>
                <a:r>
                  <a:rPr lang="en-US" dirty="0" err="1" smtClean="0"/>
                  <a:t>int</a:t>
                </a:r>
                <a:endParaRPr lang="en-GB" dirty="0" smtClean="0"/>
              </a:p>
              <a:p>
                <a:endParaRPr lang="en-GB" dirty="0"/>
              </a:p>
            </p:txBody>
          </p:sp>
        </p:grpSp>
        <p:cxnSp>
          <p:nvCxnSpPr>
            <p:cNvPr id="76" name="Straight Connector 75"/>
            <p:cNvCxnSpPr/>
            <p:nvPr/>
          </p:nvCxnSpPr>
          <p:spPr>
            <a:xfrm>
              <a:off x="6937155" y="5825907"/>
              <a:ext cx="2926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961809" y="5866663"/>
              <a:ext cx="3031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Evaluation()	:double[,]</a:t>
              </a:r>
            </a:p>
            <a:p>
              <a:r>
                <a:rPr lang="en-US" dirty="0" err="1" smtClean="0"/>
                <a:t>EvaluationJagged</a:t>
              </a:r>
              <a:r>
                <a:rPr lang="en-US" dirty="0" smtClean="0"/>
                <a:t>()	:double[][]</a:t>
              </a:r>
              <a:endParaRPr lang="en-GB" dirty="0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6448403" y="1780266"/>
            <a:ext cx="23061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Evaluation by population,</a:t>
            </a:r>
          </a:p>
          <a:p>
            <a:r>
              <a:rPr lang="en-US" sz="1600" i="1" dirty="0" smtClean="0"/>
              <a:t>Fitness information,</a:t>
            </a:r>
          </a:p>
          <a:p>
            <a:endParaRPr lang="en-GB" sz="1600" i="1" dirty="0"/>
          </a:p>
        </p:txBody>
      </p:sp>
      <p:sp>
        <p:nvSpPr>
          <p:cNvPr id="81" name="Rectangle 80"/>
          <p:cNvSpPr/>
          <p:nvPr/>
        </p:nvSpPr>
        <p:spPr>
          <a:xfrm>
            <a:off x="4128362" y="2731028"/>
            <a:ext cx="15792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Best feature,</a:t>
            </a:r>
          </a:p>
          <a:p>
            <a:r>
              <a:rPr lang="en-US" sz="1600" i="1" dirty="0" smtClean="0"/>
              <a:t>Population, </a:t>
            </a:r>
          </a:p>
          <a:p>
            <a:r>
              <a:rPr lang="en-US" sz="1600" i="1" dirty="0" smtClean="0"/>
              <a:t>Range of feature</a:t>
            </a:r>
          </a:p>
          <a:p>
            <a:endParaRPr lang="en-GB" sz="1600" i="1" dirty="0"/>
          </a:p>
        </p:txBody>
      </p:sp>
      <p:sp>
        <p:nvSpPr>
          <p:cNvPr id="82" name="Rectangle 81"/>
          <p:cNvSpPr/>
          <p:nvPr/>
        </p:nvSpPr>
        <p:spPr>
          <a:xfrm>
            <a:off x="719858" y="2345962"/>
            <a:ext cx="17895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Function definition,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12701" y="1768558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Evaluation()	:double[,]</a:t>
            </a:r>
            <a:endParaRPr lang="en-US" dirty="0" smtClean="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6156863" y="1600839"/>
            <a:ext cx="0" cy="283464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4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80" y="-12960"/>
            <a:ext cx="10515600" cy="1325563"/>
          </a:xfrm>
        </p:spPr>
        <p:txBody>
          <a:bodyPr/>
          <a:lstStyle/>
          <a:p>
            <a:r>
              <a:rPr lang="en-US" dirty="0" smtClean="0"/>
              <a:t>Program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28369" y="1201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xVar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yVar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368" y="1880622"/>
            <a:ext cx="11607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rangeFeatures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[,] { { 1, 20 }, { 5, 50 }, {1, 20 }, { 0.001, 3.5 } };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25328" y="124790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Target 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2425328" y="1530664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Target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2494" y="2664763"/>
            <a:ext cx="10240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GeneticAlgorithm</a:t>
            </a:r>
            <a:r>
              <a:rPr lang="en-GB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GA = 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GeneticAlgorithm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(1000,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rangeFeatures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xVar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yVar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endParaRPr lang="en-GB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32383" y="2968994"/>
            <a:ext cx="955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GeneticAlgorithm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 population , range of features , x target , y target)</a:t>
            </a:r>
            <a:endParaRPr lang="en-GB" dirty="0"/>
          </a:p>
        </p:txBody>
      </p:sp>
      <p:sp>
        <p:nvSpPr>
          <p:cNvPr id="62" name="Rectangle 61"/>
          <p:cNvSpPr/>
          <p:nvPr/>
        </p:nvSpPr>
        <p:spPr>
          <a:xfrm>
            <a:off x="252494" y="5203170"/>
            <a:ext cx="11066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GeneticAlgorithm</a:t>
            </a:r>
            <a:r>
              <a:rPr lang="en-GB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GA = 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GeneticAlgorithm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(1000,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rangeFeatures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target,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xVar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endParaRPr lang="en-GB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32383" y="5526335"/>
            <a:ext cx="930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GeneticAlgorithm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 population , range of features , target, x target )</a:t>
            </a:r>
            <a:endParaRPr lang="en-GB" dirty="0"/>
          </a:p>
        </p:txBody>
      </p:sp>
      <p:sp>
        <p:nvSpPr>
          <p:cNvPr id="64" name="Rectangle 63"/>
          <p:cNvSpPr/>
          <p:nvPr/>
        </p:nvSpPr>
        <p:spPr>
          <a:xfrm>
            <a:off x="428369" y="43952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[,] target; 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750850" y="439709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Target </a:t>
            </a:r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2744125" y="4693260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Range of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70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80" y="-12960"/>
            <a:ext cx="10515600" cy="1325563"/>
          </a:xfrm>
        </p:spPr>
        <p:txBody>
          <a:bodyPr/>
          <a:lstStyle/>
          <a:p>
            <a:r>
              <a:rPr lang="en-US" dirty="0" smtClean="0"/>
              <a:t>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12354" y="2188703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GA.Run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(generations,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pCross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pMutation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512354" y="11094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generations;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pCross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pMutation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2748077" y="2837199"/>
            <a:ext cx="6335974" cy="3388610"/>
            <a:chOff x="6917191" y="3237650"/>
            <a:chExt cx="6335974" cy="3388610"/>
          </a:xfrm>
        </p:grpSpPr>
        <p:grpSp>
          <p:nvGrpSpPr>
            <p:cNvPr id="18" name="Group 17"/>
            <p:cNvGrpSpPr/>
            <p:nvPr/>
          </p:nvGrpSpPr>
          <p:grpSpPr>
            <a:xfrm>
              <a:off x="6917191" y="3237650"/>
              <a:ext cx="6335974" cy="3388610"/>
              <a:chOff x="4167189" y="4477433"/>
              <a:chExt cx="6335974" cy="338861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167189" y="4477433"/>
                <a:ext cx="6335974" cy="3388610"/>
                <a:chOff x="4232121" y="3808315"/>
                <a:chExt cx="6335974" cy="338861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4232121" y="3808315"/>
                  <a:ext cx="6335974" cy="3388610"/>
                  <a:chOff x="711200" y="1104900"/>
                  <a:chExt cx="5639876" cy="338861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711200" y="1104900"/>
                    <a:ext cx="5639876" cy="3388610"/>
                  </a:xfrm>
                  <a:prstGeom prst="roundRect">
                    <a:avLst>
                      <a:gd name="adj" fmla="val 5423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711200" y="1104900"/>
                    <a:ext cx="5639876" cy="466725"/>
                  </a:xfrm>
                  <a:prstGeom prst="roundRect">
                    <a:avLst>
                      <a:gd name="adj" fmla="val 21133"/>
                    </a:avLst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1"/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        </a:t>
                    </a:r>
                    <a:r>
                      <a:rPr lang="en-US" b="1" dirty="0" err="1" smtClean="0">
                        <a:solidFill>
                          <a:schemeClr val="tx1"/>
                        </a:solidFill>
                      </a:rPr>
                      <a:t>Results.cs</a:t>
                    </a:r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GB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24" name="Picture 2" descr="Image result for open and closed padlock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362"/>
                <a:stretch/>
              </p:blipFill>
              <p:spPr bwMode="auto">
                <a:xfrm>
                  <a:off x="4348233" y="3901975"/>
                  <a:ext cx="386410" cy="2710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4190577" y="4951944"/>
                <a:ext cx="5801588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maxFitnessGA</a:t>
                </a:r>
                <a:r>
                  <a:rPr lang="en-US" dirty="0"/>
                  <a:t>	</a:t>
                </a:r>
                <a:r>
                  <a:rPr lang="en-US" dirty="0" smtClean="0"/>
                  <a:t>{get;}</a:t>
                </a:r>
                <a:r>
                  <a:rPr lang="en-US" dirty="0" smtClean="0"/>
                  <a:t>			:double[]</a:t>
                </a:r>
              </a:p>
              <a:p>
                <a:r>
                  <a:rPr lang="en-US" dirty="0" err="1" smtClean="0"/>
                  <a:t>meanFitnessGA</a:t>
                </a:r>
                <a:r>
                  <a:rPr lang="en-US" dirty="0" smtClean="0"/>
                  <a:t> 	{get;}			:double[]</a:t>
                </a:r>
              </a:p>
              <a:p>
                <a:r>
                  <a:rPr lang="en-US" dirty="0" err="1" smtClean="0"/>
                  <a:t>maxErrorGA</a:t>
                </a:r>
                <a:r>
                  <a:rPr lang="en-US" dirty="0" smtClean="0"/>
                  <a:t>	{get;}			:double[]</a:t>
                </a:r>
              </a:p>
              <a:p>
                <a:r>
                  <a:rPr lang="en-US" dirty="0" err="1" smtClean="0"/>
                  <a:t>bestFeatureGA</a:t>
                </a:r>
                <a:r>
                  <a:rPr lang="en-US" dirty="0" smtClean="0"/>
                  <a:t>	{get;}			:double[][]</a:t>
                </a:r>
              </a:p>
              <a:p>
                <a:r>
                  <a:rPr lang="en-US" dirty="0" err="1" smtClean="0"/>
                  <a:t>evaluationGA</a:t>
                </a:r>
                <a:r>
                  <a:rPr lang="en-US" dirty="0" smtClean="0"/>
                  <a:t>	{get;}			:double[,]</a:t>
                </a:r>
              </a:p>
              <a:p>
                <a:r>
                  <a:rPr lang="en-US" dirty="0" err="1" smtClean="0"/>
                  <a:t>theBestFeatureGA</a:t>
                </a:r>
                <a:r>
                  <a:rPr lang="en-US" dirty="0" smtClean="0"/>
                  <a:t>	{get;}			:double[]</a:t>
                </a:r>
              </a:p>
              <a:p>
                <a:r>
                  <a:rPr lang="en-US" dirty="0" smtClean="0"/>
                  <a:t>generations	{get;}			:</a:t>
                </a:r>
                <a:r>
                  <a:rPr lang="en-US" dirty="0" err="1" smtClean="0"/>
                  <a:t>int</a:t>
                </a:r>
                <a:endParaRPr lang="en-GB" dirty="0" smtClean="0"/>
              </a:p>
              <a:p>
                <a:endParaRPr lang="en-GB" dirty="0"/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6937155" y="5825907"/>
              <a:ext cx="6309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961809" y="5866663"/>
              <a:ext cx="5801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Evaluation(double[] _features)		:double[,]</a:t>
              </a:r>
            </a:p>
            <a:p>
              <a:r>
                <a:rPr lang="en-US" dirty="0" err="1" smtClean="0"/>
                <a:t>EvaluationJagged</a:t>
              </a:r>
              <a:r>
                <a:rPr lang="en-US" dirty="0" smtClean="0"/>
                <a:t>(double[] _features)		:double[][]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56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214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Programing Structure</vt:lpstr>
      <vt:lpstr>Program</vt:lpstr>
      <vt:lpstr>Program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 Solarte</dc:creator>
  <cp:lastModifiedBy>Enrique Solarte</cp:lastModifiedBy>
  <cp:revision>24</cp:revision>
  <dcterms:created xsi:type="dcterms:W3CDTF">2017-07-11T01:14:12Z</dcterms:created>
  <dcterms:modified xsi:type="dcterms:W3CDTF">2017-07-11T06:59:01Z</dcterms:modified>
</cp:coreProperties>
</file>