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2"/>
  </p:sldMasterIdLst>
  <p:sldIdLst>
    <p:sldId id="256" r:id="rId43"/>
    <p:sldId id="257" r:id="rId4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P. Gyssels" initials="CPG" lastIdx="1" clrIdx="0">
    <p:extLst>
      <p:ext uri="{19B8F6BF-5375-455C-9EA6-DF929625EA0E}">
        <p15:presenceInfo xmlns:p15="http://schemas.microsoft.com/office/powerpoint/2012/main" userId="S::gyssels@Dekeract.com::74463e34-5e37-4f12-ae65-1540cad7b8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555"/>
    <a:srgbClr val="F8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5" autoAdjust="0"/>
    <p:restoredTop sz="94660"/>
  </p:normalViewPr>
  <p:slideViewPr>
    <p:cSldViewPr snapToGrid="0">
      <p:cViewPr>
        <p:scale>
          <a:sx n="77" d="100"/>
          <a:sy n="77" d="100"/>
        </p:scale>
        <p:origin x="3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Master" Target="slideMasters/slideMaster1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1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20251-940B-4BFF-9346-0771DF3830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E"/>
        </a:p>
      </dgm:t>
    </dgm:pt>
    <dgm:pt modelId="{E2DB0D1F-F252-4CB1-B8EF-BB69C8D18E26}">
      <dgm:prSet phldrT="[Text]"/>
      <dgm:spPr/>
      <dgm:t>
        <a:bodyPr/>
        <a:lstStyle/>
        <a:p>
          <a:r>
            <a:rPr lang="en-US" dirty="0" err="1"/>
            <a:t>HomeController</a:t>
          </a:r>
          <a:r>
            <a:rPr lang="en-US" dirty="0"/>
            <a:t>, Index</a:t>
          </a:r>
          <a:endParaRPr lang="en-BE" dirty="0"/>
        </a:p>
      </dgm:t>
    </dgm:pt>
    <dgm:pt modelId="{01989D60-B19A-4E92-8231-E5F5747EF0FB}" type="parTrans" cxnId="{3CFCF836-35AB-488F-96EC-DA536030A2EE}">
      <dgm:prSet/>
      <dgm:spPr/>
      <dgm:t>
        <a:bodyPr/>
        <a:lstStyle/>
        <a:p>
          <a:endParaRPr lang="en-BE"/>
        </a:p>
      </dgm:t>
    </dgm:pt>
    <dgm:pt modelId="{98A4F124-3997-4BA0-A750-C4758387193B}" type="sibTrans" cxnId="{3CFCF836-35AB-488F-96EC-DA536030A2EE}">
      <dgm:prSet/>
      <dgm:spPr/>
      <dgm:t>
        <a:bodyPr/>
        <a:lstStyle/>
        <a:p>
          <a:endParaRPr lang="en-BE"/>
        </a:p>
      </dgm:t>
    </dgm:pt>
    <dgm:pt modelId="{47C0634B-8D06-4261-BE2F-EBA38A2E9B62}">
      <dgm:prSet phldrT="[Text]"/>
      <dgm:spPr/>
      <dgm:t>
        <a:bodyPr/>
        <a:lstStyle/>
        <a:p>
          <a:r>
            <a:rPr lang="en-US" dirty="0"/>
            <a:t>Lunch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LunchController</a:t>
          </a:r>
          <a:r>
            <a:rPr lang="en-US" dirty="0"/>
            <a:t>, Index)</a:t>
          </a:r>
          <a:endParaRPr lang="en-BE" dirty="0"/>
        </a:p>
      </dgm:t>
    </dgm:pt>
    <dgm:pt modelId="{9E54715B-4DB2-460F-9EF6-C6C8CDBB807D}" type="parTrans" cxnId="{8EEC2B0D-ADD8-4FD7-89DB-FCC7E2A41401}">
      <dgm:prSet/>
      <dgm:spPr/>
      <dgm:t>
        <a:bodyPr/>
        <a:lstStyle/>
        <a:p>
          <a:endParaRPr lang="en-BE"/>
        </a:p>
      </dgm:t>
    </dgm:pt>
    <dgm:pt modelId="{14D376B6-1C00-4FF3-BFD7-BFBD4A714FA7}" type="sibTrans" cxnId="{8EEC2B0D-ADD8-4FD7-89DB-FCC7E2A41401}">
      <dgm:prSet/>
      <dgm:spPr/>
      <dgm:t>
        <a:bodyPr/>
        <a:lstStyle/>
        <a:p>
          <a:endParaRPr lang="en-BE"/>
        </a:p>
      </dgm:t>
    </dgm:pt>
    <dgm:pt modelId="{B236BAFE-4BEE-444D-998A-CBD0B272B6C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Admin Area</a:t>
          </a:r>
          <a:endParaRPr lang="en-BE" dirty="0"/>
        </a:p>
      </dgm:t>
    </dgm:pt>
    <dgm:pt modelId="{CFCBC689-0665-4510-A2CA-25EC342FAF69}" type="parTrans" cxnId="{BBD8360C-2C4A-45CB-9074-F84EB87DDDF3}">
      <dgm:prSet/>
      <dgm:spPr/>
      <dgm:t>
        <a:bodyPr/>
        <a:lstStyle/>
        <a:p>
          <a:endParaRPr lang="en-BE"/>
        </a:p>
      </dgm:t>
    </dgm:pt>
    <dgm:pt modelId="{7A48850F-BD22-45B9-A7B2-87347F2C0E0C}" type="sibTrans" cxnId="{BBD8360C-2C4A-45CB-9074-F84EB87DDDF3}">
      <dgm:prSet/>
      <dgm:spPr/>
      <dgm:t>
        <a:bodyPr/>
        <a:lstStyle/>
        <a:p>
          <a:endParaRPr lang="en-BE"/>
        </a:p>
      </dgm:t>
    </dgm:pt>
    <dgm:pt modelId="{3B3079AE-7E9B-4A75-BD11-FED1D47EF94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Restaurateur Area</a:t>
          </a:r>
          <a:endParaRPr lang="en-BE" dirty="0"/>
        </a:p>
      </dgm:t>
    </dgm:pt>
    <dgm:pt modelId="{7D525FC9-04BC-4553-BC3C-1C85C8454FB6}" type="parTrans" cxnId="{A6171592-C50C-4942-A00E-0998E5428DEF}">
      <dgm:prSet/>
      <dgm:spPr/>
      <dgm:t>
        <a:bodyPr/>
        <a:lstStyle/>
        <a:p>
          <a:endParaRPr lang="en-BE"/>
        </a:p>
      </dgm:t>
    </dgm:pt>
    <dgm:pt modelId="{0FDB5219-83C5-4D2D-A39F-27387CEB10A3}" type="sibTrans" cxnId="{A6171592-C50C-4942-A00E-0998E5428DEF}">
      <dgm:prSet/>
      <dgm:spPr/>
      <dgm:t>
        <a:bodyPr/>
        <a:lstStyle/>
        <a:p>
          <a:endParaRPr lang="en-BE"/>
        </a:p>
      </dgm:t>
    </dgm:pt>
    <dgm:pt modelId="{40D1BDE1-9F2C-4691-8904-2FDC0504D9FA}">
      <dgm:prSet phldrT="[Text]"/>
      <dgm:spPr/>
      <dgm:t>
        <a:bodyPr/>
        <a:lstStyle/>
        <a:p>
          <a:r>
            <a:rPr lang="en-US" dirty="0" err="1"/>
            <a:t>Liste</a:t>
          </a:r>
          <a:r>
            <a:rPr lang="en-US" dirty="0"/>
            <a:t> de production </a:t>
          </a:r>
          <a:r>
            <a:rPr lang="en-US" dirty="0" err="1"/>
            <a:t>repas</a:t>
          </a:r>
          <a:endParaRPr lang="en-BE" dirty="0"/>
        </a:p>
      </dgm:t>
    </dgm:pt>
    <dgm:pt modelId="{78DE863F-3621-4536-9E4F-3B8901BEEB4F}" type="parTrans" cxnId="{A66E8C68-2327-447B-9F6A-8DCA640A3228}">
      <dgm:prSet/>
      <dgm:spPr/>
      <dgm:t>
        <a:bodyPr/>
        <a:lstStyle/>
        <a:p>
          <a:endParaRPr lang="en-BE"/>
        </a:p>
      </dgm:t>
    </dgm:pt>
    <dgm:pt modelId="{8A6D19FE-D8B9-44A5-B4D8-918350080083}" type="sibTrans" cxnId="{A66E8C68-2327-447B-9F6A-8DCA640A3228}">
      <dgm:prSet/>
      <dgm:spPr/>
      <dgm:t>
        <a:bodyPr/>
        <a:lstStyle/>
        <a:p>
          <a:endParaRPr lang="en-BE"/>
        </a:p>
      </dgm:t>
    </dgm:pt>
    <dgm:pt modelId="{19A7A969-4CE3-4D06-B632-76314996841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Schedule Manager Area</a:t>
          </a:r>
          <a:endParaRPr lang="en-BE" dirty="0"/>
        </a:p>
      </dgm:t>
    </dgm:pt>
    <dgm:pt modelId="{93D08D0B-019E-45BA-9ED2-80957E3B8774}" type="parTrans" cxnId="{4D869CFD-D2EA-4089-9A51-081A1789E440}">
      <dgm:prSet/>
      <dgm:spPr/>
      <dgm:t>
        <a:bodyPr/>
        <a:lstStyle/>
        <a:p>
          <a:endParaRPr lang="en-BE"/>
        </a:p>
      </dgm:t>
    </dgm:pt>
    <dgm:pt modelId="{D87E8E1F-3B4F-4E27-A31A-9D6BD8B1C99A}" type="sibTrans" cxnId="{4D869CFD-D2EA-4089-9A51-081A1789E440}">
      <dgm:prSet/>
      <dgm:spPr/>
      <dgm:t>
        <a:bodyPr/>
        <a:lstStyle/>
        <a:p>
          <a:endParaRPr lang="en-BE"/>
        </a:p>
      </dgm:t>
    </dgm:pt>
    <dgm:pt modelId="{07292B0A-C462-488E-8D79-7A1A4721C32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CRUD Formation</a:t>
          </a:r>
          <a:endParaRPr lang="en-BE" dirty="0"/>
        </a:p>
      </dgm:t>
    </dgm:pt>
    <dgm:pt modelId="{3FA0BBBF-4820-44D1-972D-875FC5D04CED}" type="parTrans" cxnId="{6868992A-8868-4F8F-A83D-FBC01FAB1C72}">
      <dgm:prSet/>
      <dgm:spPr/>
      <dgm:t>
        <a:bodyPr/>
        <a:lstStyle/>
        <a:p>
          <a:endParaRPr lang="en-BE"/>
        </a:p>
      </dgm:t>
    </dgm:pt>
    <dgm:pt modelId="{2EA4C505-107E-40DD-9346-AB87FB90D105}" type="sibTrans" cxnId="{6868992A-8868-4F8F-A83D-FBC01FAB1C72}">
      <dgm:prSet/>
      <dgm:spPr/>
      <dgm:t>
        <a:bodyPr/>
        <a:lstStyle/>
        <a:p>
          <a:endParaRPr lang="en-BE"/>
        </a:p>
      </dgm:t>
    </dgm:pt>
    <dgm:pt modelId="{829BD6BF-1BBD-46EC-8AF7-3C2828282D0E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Register Student to Class</a:t>
          </a:r>
          <a:endParaRPr lang="en-BE" dirty="0"/>
        </a:p>
      </dgm:t>
    </dgm:pt>
    <dgm:pt modelId="{F41D2DB8-5738-41D3-8D9E-D764942B72B2}" type="parTrans" cxnId="{79FEF91D-A10C-46F1-B315-B654D015AD3C}">
      <dgm:prSet/>
      <dgm:spPr/>
      <dgm:t>
        <a:bodyPr/>
        <a:lstStyle/>
        <a:p>
          <a:endParaRPr lang="en-BE"/>
        </a:p>
      </dgm:t>
    </dgm:pt>
    <dgm:pt modelId="{6CD41D97-1193-44C0-9D1D-80B5F85FFCDB}" type="sibTrans" cxnId="{79FEF91D-A10C-46F1-B315-B654D015AD3C}">
      <dgm:prSet/>
      <dgm:spPr/>
      <dgm:t>
        <a:bodyPr/>
        <a:lstStyle/>
        <a:p>
          <a:endParaRPr lang="en-BE"/>
        </a:p>
      </dgm:t>
    </dgm:pt>
    <dgm:pt modelId="{707C8D8B-5CB5-47AF-9064-028D6791A99B}">
      <dgm:prSet phldrT="[Text]"/>
      <dgm:spPr/>
      <dgm:t>
        <a:bodyPr/>
        <a:lstStyle/>
        <a:p>
          <a:r>
            <a:rPr lang="en-US" b="1" i="0" dirty="0"/>
            <a:t>Building (Building controller, index</a:t>
          </a:r>
          <a:endParaRPr lang="en-BE" dirty="0"/>
        </a:p>
      </dgm:t>
    </dgm:pt>
    <dgm:pt modelId="{35930CA0-F43E-4E93-90BA-DB6DCB2C0946}" type="parTrans" cxnId="{C658D966-284E-4884-9BDE-87FEB79555E5}">
      <dgm:prSet/>
      <dgm:spPr/>
      <dgm:t>
        <a:bodyPr/>
        <a:lstStyle/>
        <a:p>
          <a:endParaRPr lang="en-BE"/>
        </a:p>
      </dgm:t>
    </dgm:pt>
    <dgm:pt modelId="{3E85911C-161C-4610-8816-262FF4BBBFE0}" type="sibTrans" cxnId="{C658D966-284E-4884-9BDE-87FEB79555E5}">
      <dgm:prSet/>
      <dgm:spPr/>
      <dgm:t>
        <a:bodyPr/>
        <a:lstStyle/>
        <a:p>
          <a:endParaRPr lang="en-BE"/>
        </a:p>
      </dgm:t>
    </dgm:pt>
    <dgm:pt modelId="{C0B179B1-4E7A-40A6-8B90-A9ECFF7C9EBC}">
      <dgm:prSet phldrT="[Text]"/>
      <dgm:spPr/>
      <dgm:t>
        <a:bodyPr/>
        <a:lstStyle/>
        <a:p>
          <a:r>
            <a:rPr lang="en-US" dirty="0" err="1"/>
            <a:t>Indiquer</a:t>
          </a:r>
          <a:r>
            <a:rPr lang="en-US" dirty="0"/>
            <a:t> pane dans le building (ex: toilet </a:t>
          </a:r>
          <a:r>
            <a:rPr lang="en-US" dirty="0" err="1"/>
            <a:t>bouché</a:t>
          </a:r>
          <a:r>
            <a:rPr lang="en-US" dirty="0"/>
            <a:t>, plus de papier toilet…, </a:t>
          </a:r>
          <a:r>
            <a:rPr lang="en-US" dirty="0" err="1"/>
            <a:t>imprimante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pane)</a:t>
          </a:r>
          <a:endParaRPr lang="en-BE" dirty="0"/>
        </a:p>
      </dgm:t>
    </dgm:pt>
    <dgm:pt modelId="{8C305F0E-93F7-415B-8039-81ACF010EF34}" type="parTrans" cxnId="{F7988A92-D9D0-4787-9394-476F0A7CE2B7}">
      <dgm:prSet/>
      <dgm:spPr/>
      <dgm:t>
        <a:bodyPr/>
        <a:lstStyle/>
        <a:p>
          <a:endParaRPr lang="en-BE"/>
        </a:p>
      </dgm:t>
    </dgm:pt>
    <dgm:pt modelId="{873EBEA7-653B-4265-8123-C6C816A25D44}" type="sibTrans" cxnId="{F7988A92-D9D0-4787-9394-476F0A7CE2B7}">
      <dgm:prSet/>
      <dgm:spPr/>
      <dgm:t>
        <a:bodyPr/>
        <a:lstStyle/>
        <a:p>
          <a:endParaRPr lang="en-BE"/>
        </a:p>
      </dgm:t>
    </dgm:pt>
    <dgm:pt modelId="{D1830E7D-61A6-4978-B4FE-3D759D33E7C8}">
      <dgm:prSet phldrT="[Text]"/>
      <dgm:spPr/>
      <dgm:t>
        <a:bodyPr/>
        <a:lstStyle/>
        <a:p>
          <a:r>
            <a:rPr lang="en-US" dirty="0"/>
            <a:t>Information building (</a:t>
          </a:r>
          <a:r>
            <a:rPr lang="en-US" dirty="0" err="1"/>
            <a:t>heures</a:t>
          </a:r>
          <a:r>
            <a:rPr lang="en-US" dirty="0"/>
            <a:t> </a:t>
          </a:r>
          <a:r>
            <a:rPr lang="en-US" dirty="0" err="1"/>
            <a:t>ouvetures</a:t>
          </a:r>
          <a:r>
            <a:rPr lang="en-US" dirty="0"/>
            <a:t>, distributor </a:t>
          </a:r>
          <a:r>
            <a:rPr lang="en-US" dirty="0" err="1"/>
            <a:t>boison</a:t>
          </a:r>
          <a:r>
            <a:rPr lang="en-US" dirty="0"/>
            <a:t>, </a:t>
          </a:r>
          <a:r>
            <a:rPr lang="en-US" dirty="0" err="1"/>
            <a:t>endroits</a:t>
          </a:r>
          <a:r>
            <a:rPr lang="en-US" dirty="0"/>
            <a:t> toilets, </a:t>
          </a:r>
          <a:r>
            <a:rPr lang="en-US" dirty="0" err="1"/>
            <a:t>endroits</a:t>
          </a:r>
          <a:r>
            <a:rPr lang="en-US" dirty="0"/>
            <a:t> a manger dans les environs)</a:t>
          </a:r>
          <a:endParaRPr lang="en-BE" dirty="0"/>
        </a:p>
      </dgm:t>
    </dgm:pt>
    <dgm:pt modelId="{51ACCEBB-00AF-4EAB-AD7E-E070ECB55078}" type="parTrans" cxnId="{ECFA37D3-5C77-4384-98DD-897E21D7D0CB}">
      <dgm:prSet/>
      <dgm:spPr/>
      <dgm:t>
        <a:bodyPr/>
        <a:lstStyle/>
        <a:p>
          <a:endParaRPr lang="en-BE"/>
        </a:p>
      </dgm:t>
    </dgm:pt>
    <dgm:pt modelId="{307F737E-F655-4EFD-B479-31D5CEACF1C9}" type="sibTrans" cxnId="{ECFA37D3-5C77-4384-98DD-897E21D7D0CB}">
      <dgm:prSet/>
      <dgm:spPr/>
      <dgm:t>
        <a:bodyPr/>
        <a:lstStyle/>
        <a:p>
          <a:endParaRPr lang="en-BE"/>
        </a:p>
      </dgm:t>
    </dgm:pt>
    <dgm:pt modelId="{6C922574-8F3E-43A3-A83A-5EB4BDF4FE53}">
      <dgm:prSet phldrT="[Text]"/>
      <dgm:spPr/>
      <dgm:t>
        <a:bodyPr/>
        <a:lstStyle/>
        <a:p>
          <a:r>
            <a:rPr lang="en-US" dirty="0" err="1"/>
            <a:t>Indiquer</a:t>
          </a:r>
          <a:r>
            <a:rPr lang="en-US" dirty="0"/>
            <a:t> </a:t>
          </a:r>
          <a:r>
            <a:rPr lang="en-US" dirty="0" err="1"/>
            <a:t>Manque</a:t>
          </a:r>
          <a:r>
            <a:rPr lang="en-US" dirty="0"/>
            <a:t> </a:t>
          </a:r>
          <a:r>
            <a:rPr lang="en-US" dirty="0" err="1"/>
            <a:t>boison</a:t>
          </a:r>
          <a:r>
            <a:rPr lang="en-US" dirty="0"/>
            <a:t> dans le distributor</a:t>
          </a:r>
          <a:endParaRPr lang="en-BE" dirty="0"/>
        </a:p>
      </dgm:t>
    </dgm:pt>
    <dgm:pt modelId="{6182BEAD-50FF-4294-BDB4-1DB5EB709A6A}" type="parTrans" cxnId="{8083E796-056A-4103-AC20-3E0E50905F91}">
      <dgm:prSet/>
      <dgm:spPr/>
      <dgm:t>
        <a:bodyPr/>
        <a:lstStyle/>
        <a:p>
          <a:endParaRPr lang="en-BE"/>
        </a:p>
      </dgm:t>
    </dgm:pt>
    <dgm:pt modelId="{706F7297-40BD-4198-9423-6970711C05E0}" type="sibTrans" cxnId="{8083E796-056A-4103-AC20-3E0E50905F91}">
      <dgm:prSet/>
      <dgm:spPr/>
      <dgm:t>
        <a:bodyPr/>
        <a:lstStyle/>
        <a:p>
          <a:endParaRPr lang="en-BE"/>
        </a:p>
      </dgm:t>
    </dgm:pt>
    <dgm:pt modelId="{DE24BAED-90FC-4B9D-8B29-F39FB468878C}">
      <dgm:prSet phldrT="[Text]"/>
      <dgm:spPr/>
      <dgm:t>
        <a:bodyPr/>
        <a:lstStyle/>
        <a:p>
          <a:r>
            <a:rPr lang="en-US" dirty="0" err="1"/>
            <a:t>Soumettre</a:t>
          </a:r>
          <a:r>
            <a:rPr lang="en-US" dirty="0"/>
            <a:t> Item pour Menu</a:t>
          </a:r>
        </a:p>
      </dgm:t>
    </dgm:pt>
    <dgm:pt modelId="{64D27359-1358-4A90-976B-9613C4B63C96}" type="parTrans" cxnId="{063AE8E8-ACCC-4CC8-B50D-7AF5983C8C06}">
      <dgm:prSet/>
      <dgm:spPr/>
      <dgm:t>
        <a:bodyPr/>
        <a:lstStyle/>
        <a:p>
          <a:endParaRPr lang="en-BE"/>
        </a:p>
      </dgm:t>
    </dgm:pt>
    <dgm:pt modelId="{4E5790B4-92B1-403B-8C28-E841FB5774A3}" type="sibTrans" cxnId="{063AE8E8-ACCC-4CC8-B50D-7AF5983C8C06}">
      <dgm:prSet/>
      <dgm:spPr/>
      <dgm:t>
        <a:bodyPr/>
        <a:lstStyle/>
        <a:p>
          <a:endParaRPr lang="en-BE"/>
        </a:p>
      </dgm:t>
    </dgm:pt>
    <dgm:pt modelId="{A9EBC8B1-3BFE-4A30-ACFF-37A4C9770A8F}">
      <dgm:prSet phldrT="[Text]"/>
      <dgm:spPr/>
      <dgm:t>
        <a:bodyPr/>
        <a:lstStyle/>
        <a:p>
          <a:r>
            <a:rPr lang="en-US" dirty="0" err="1"/>
            <a:t>Formulaire</a:t>
          </a:r>
          <a:r>
            <a:rPr lang="en-US" dirty="0"/>
            <a:t> </a:t>
          </a:r>
          <a:r>
            <a:rPr lang="en-US" dirty="0" err="1"/>
            <a:t>d’evaluation</a:t>
          </a:r>
          <a:br>
            <a:rPr lang="en-US" dirty="0"/>
          </a:br>
          <a:r>
            <a:rPr lang="en-US" dirty="0"/>
            <a:t>(Premier et dernier jour de </a:t>
          </a:r>
          <a:r>
            <a:rPr lang="en-US" dirty="0" err="1"/>
            <a:t>cours</a:t>
          </a:r>
          <a:r>
            <a:rPr lang="en-US" dirty="0"/>
            <a:t>)</a:t>
          </a:r>
          <a:endParaRPr lang="en-BE" dirty="0"/>
        </a:p>
      </dgm:t>
    </dgm:pt>
    <dgm:pt modelId="{9460DCE0-30A8-4991-8C3C-053D064053A3}" type="parTrans" cxnId="{0F2F5B5F-EC89-4EA3-87CD-EAEF3C7CB0EB}">
      <dgm:prSet/>
      <dgm:spPr/>
      <dgm:t>
        <a:bodyPr/>
        <a:lstStyle/>
        <a:p>
          <a:endParaRPr lang="en-BE"/>
        </a:p>
      </dgm:t>
    </dgm:pt>
    <dgm:pt modelId="{01DDCA5D-846C-49A2-AA43-926FBBD6090E}" type="sibTrans" cxnId="{0F2F5B5F-EC89-4EA3-87CD-EAEF3C7CB0EB}">
      <dgm:prSet/>
      <dgm:spPr/>
      <dgm:t>
        <a:bodyPr/>
        <a:lstStyle/>
        <a:p>
          <a:endParaRPr lang="en-BE"/>
        </a:p>
      </dgm:t>
    </dgm:pt>
    <dgm:pt modelId="{8CD24F87-00D4-4540-A2EC-EC9FA9346EAB}">
      <dgm:prSet phldrT="[Text]"/>
      <dgm:spPr/>
      <dgm:t>
        <a:bodyPr/>
        <a:lstStyle/>
        <a:p>
          <a:r>
            <a:rPr lang="en-US" dirty="0" err="1"/>
            <a:t>Liste</a:t>
          </a:r>
          <a:r>
            <a:rPr lang="en-US" dirty="0"/>
            <a:t> de ingredient: </a:t>
          </a:r>
          <a:r>
            <a:rPr lang="en-US" dirty="0" err="1"/>
            <a:t>compte</a:t>
          </a:r>
          <a:r>
            <a:rPr lang="en-US" dirty="0"/>
            <a:t> </a:t>
          </a:r>
          <a:r>
            <a:rPr lang="en-US" dirty="0" err="1"/>
            <a:t>permettre</a:t>
          </a:r>
          <a:r>
            <a:rPr lang="en-US" dirty="0"/>
            <a:t> de student </a:t>
          </a:r>
          <a:r>
            <a:rPr lang="en-US" dirty="0" err="1"/>
            <a:t>choisir</a:t>
          </a:r>
          <a:r>
            <a:rPr lang="en-US" dirty="0"/>
            <a:t> </a:t>
          </a:r>
          <a:r>
            <a:rPr lang="en-US" dirty="0" err="1"/>
            <a:t>selon</a:t>
          </a:r>
          <a:r>
            <a:rPr lang="en-US" dirty="0"/>
            <a:t> ingredients </a:t>
          </a:r>
          <a:r>
            <a:rPr lang="en-US" dirty="0" err="1"/>
            <a:t>allergiques</a:t>
          </a:r>
          <a:r>
            <a:rPr lang="en-US" dirty="0"/>
            <a:t>… dans un menu recherche..</a:t>
          </a:r>
        </a:p>
      </dgm:t>
    </dgm:pt>
    <dgm:pt modelId="{05D7DEFB-8D37-40E1-9487-DF83A0981217}" type="parTrans" cxnId="{0833904B-BE91-4411-A857-57A36758AFA6}">
      <dgm:prSet/>
      <dgm:spPr/>
      <dgm:t>
        <a:bodyPr/>
        <a:lstStyle/>
        <a:p>
          <a:endParaRPr lang="en-BE"/>
        </a:p>
      </dgm:t>
    </dgm:pt>
    <dgm:pt modelId="{FA24F759-31F1-4A01-BC3F-4F7F1A725F96}" type="sibTrans" cxnId="{0833904B-BE91-4411-A857-57A36758AFA6}">
      <dgm:prSet/>
      <dgm:spPr/>
      <dgm:t>
        <a:bodyPr/>
        <a:lstStyle/>
        <a:p>
          <a:endParaRPr lang="en-BE"/>
        </a:p>
      </dgm:t>
    </dgm:pt>
    <dgm:pt modelId="{728B1666-F114-4C3B-A19D-AF6E76808CB3}" type="pres">
      <dgm:prSet presAssocID="{6A520251-940B-4BFF-9346-0771DF3830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4EBB39-71AE-4FE5-B971-EF94EB5E5386}" type="pres">
      <dgm:prSet presAssocID="{E2DB0D1F-F252-4CB1-B8EF-BB69C8D18E26}" presName="hierRoot1" presStyleCnt="0">
        <dgm:presLayoutVars>
          <dgm:hierBranch val="init"/>
        </dgm:presLayoutVars>
      </dgm:prSet>
      <dgm:spPr/>
    </dgm:pt>
    <dgm:pt modelId="{269A1A0C-7CA2-4126-BC6C-58E56509B091}" type="pres">
      <dgm:prSet presAssocID="{E2DB0D1F-F252-4CB1-B8EF-BB69C8D18E26}" presName="rootComposite1" presStyleCnt="0"/>
      <dgm:spPr/>
    </dgm:pt>
    <dgm:pt modelId="{8B9A4D4E-6FDC-4F0E-BE72-F9631D605C01}" type="pres">
      <dgm:prSet presAssocID="{E2DB0D1F-F252-4CB1-B8EF-BB69C8D18E26}" presName="rootText1" presStyleLbl="node0" presStyleIdx="0" presStyleCnt="1">
        <dgm:presLayoutVars>
          <dgm:chPref val="3"/>
        </dgm:presLayoutVars>
      </dgm:prSet>
      <dgm:spPr/>
    </dgm:pt>
    <dgm:pt modelId="{AF74E5E0-A488-436D-A10B-4E687528D6CB}" type="pres">
      <dgm:prSet presAssocID="{E2DB0D1F-F252-4CB1-B8EF-BB69C8D18E26}" presName="rootConnector1" presStyleLbl="node1" presStyleIdx="0" presStyleCnt="0"/>
      <dgm:spPr/>
    </dgm:pt>
    <dgm:pt modelId="{CCBFE9C1-4B07-4391-B571-530EA3086C22}" type="pres">
      <dgm:prSet presAssocID="{E2DB0D1F-F252-4CB1-B8EF-BB69C8D18E26}" presName="hierChild2" presStyleCnt="0"/>
      <dgm:spPr/>
    </dgm:pt>
    <dgm:pt modelId="{99051B2A-A557-4D70-9C31-4BFD64737DE6}" type="pres">
      <dgm:prSet presAssocID="{9E54715B-4DB2-460F-9EF6-C6C8CDBB807D}" presName="Name37" presStyleLbl="parChTrans1D2" presStyleIdx="0" presStyleCnt="6"/>
      <dgm:spPr/>
    </dgm:pt>
    <dgm:pt modelId="{91C0374C-667B-461E-AE50-F7E1A3FC151B}" type="pres">
      <dgm:prSet presAssocID="{47C0634B-8D06-4261-BE2F-EBA38A2E9B62}" presName="hierRoot2" presStyleCnt="0">
        <dgm:presLayoutVars>
          <dgm:hierBranch val="init"/>
        </dgm:presLayoutVars>
      </dgm:prSet>
      <dgm:spPr/>
    </dgm:pt>
    <dgm:pt modelId="{E980E583-846A-4A12-9298-DAB785D6E13F}" type="pres">
      <dgm:prSet presAssocID="{47C0634B-8D06-4261-BE2F-EBA38A2E9B62}" presName="rootComposite" presStyleCnt="0"/>
      <dgm:spPr/>
    </dgm:pt>
    <dgm:pt modelId="{D96DFC82-F077-4D5B-B54A-06AAB13A050E}" type="pres">
      <dgm:prSet presAssocID="{47C0634B-8D06-4261-BE2F-EBA38A2E9B62}" presName="rootText" presStyleLbl="node2" presStyleIdx="0" presStyleCnt="6">
        <dgm:presLayoutVars>
          <dgm:chPref val="3"/>
        </dgm:presLayoutVars>
      </dgm:prSet>
      <dgm:spPr/>
    </dgm:pt>
    <dgm:pt modelId="{63826EBA-AB92-43FA-B13D-0E0D75C99E5B}" type="pres">
      <dgm:prSet presAssocID="{47C0634B-8D06-4261-BE2F-EBA38A2E9B62}" presName="rootConnector" presStyleLbl="node2" presStyleIdx="0" presStyleCnt="6"/>
      <dgm:spPr/>
    </dgm:pt>
    <dgm:pt modelId="{3CC47375-E528-4F2F-8F1B-21B6F266DDC8}" type="pres">
      <dgm:prSet presAssocID="{47C0634B-8D06-4261-BE2F-EBA38A2E9B62}" presName="hierChild4" presStyleCnt="0"/>
      <dgm:spPr/>
    </dgm:pt>
    <dgm:pt modelId="{26C5B5F9-CD1E-4230-A98A-A034E1F08248}" type="pres">
      <dgm:prSet presAssocID="{47C0634B-8D06-4261-BE2F-EBA38A2E9B62}" presName="hierChild5" presStyleCnt="0"/>
      <dgm:spPr/>
    </dgm:pt>
    <dgm:pt modelId="{A6304488-C406-466D-BC2A-312682208486}" type="pres">
      <dgm:prSet presAssocID="{35930CA0-F43E-4E93-90BA-DB6DCB2C0946}" presName="Name37" presStyleLbl="parChTrans1D2" presStyleIdx="1" presStyleCnt="6"/>
      <dgm:spPr/>
    </dgm:pt>
    <dgm:pt modelId="{3FB09226-0FB2-4717-985C-7E409AE2F394}" type="pres">
      <dgm:prSet presAssocID="{707C8D8B-5CB5-47AF-9064-028D6791A99B}" presName="hierRoot2" presStyleCnt="0">
        <dgm:presLayoutVars>
          <dgm:hierBranch val="init"/>
        </dgm:presLayoutVars>
      </dgm:prSet>
      <dgm:spPr/>
    </dgm:pt>
    <dgm:pt modelId="{F35CFDA0-4E0B-4BD6-AF68-B2F14ACF27DD}" type="pres">
      <dgm:prSet presAssocID="{707C8D8B-5CB5-47AF-9064-028D6791A99B}" presName="rootComposite" presStyleCnt="0"/>
      <dgm:spPr/>
    </dgm:pt>
    <dgm:pt modelId="{ADD0C0E9-100B-47B8-B9B3-A14F8D7A8C21}" type="pres">
      <dgm:prSet presAssocID="{707C8D8B-5CB5-47AF-9064-028D6791A99B}" presName="rootText" presStyleLbl="node2" presStyleIdx="1" presStyleCnt="6">
        <dgm:presLayoutVars>
          <dgm:chPref val="3"/>
        </dgm:presLayoutVars>
      </dgm:prSet>
      <dgm:spPr/>
    </dgm:pt>
    <dgm:pt modelId="{32250FD7-95CB-45D7-80F6-781BC285919A}" type="pres">
      <dgm:prSet presAssocID="{707C8D8B-5CB5-47AF-9064-028D6791A99B}" presName="rootConnector" presStyleLbl="node2" presStyleIdx="1" presStyleCnt="6"/>
      <dgm:spPr/>
    </dgm:pt>
    <dgm:pt modelId="{EF0B0062-C810-477B-96A8-5B94C7A692BF}" type="pres">
      <dgm:prSet presAssocID="{707C8D8B-5CB5-47AF-9064-028D6791A99B}" presName="hierChild4" presStyleCnt="0"/>
      <dgm:spPr/>
    </dgm:pt>
    <dgm:pt modelId="{4B4706A1-2AAF-44D2-89BF-926DB5920A74}" type="pres">
      <dgm:prSet presAssocID="{51ACCEBB-00AF-4EAB-AD7E-E070ECB55078}" presName="Name37" presStyleLbl="parChTrans1D3" presStyleIdx="0" presStyleCnt="7"/>
      <dgm:spPr/>
    </dgm:pt>
    <dgm:pt modelId="{CD16043A-8F42-4ED5-BCBE-53977FEA85B2}" type="pres">
      <dgm:prSet presAssocID="{D1830E7D-61A6-4978-B4FE-3D759D33E7C8}" presName="hierRoot2" presStyleCnt="0">
        <dgm:presLayoutVars>
          <dgm:hierBranch val="init"/>
        </dgm:presLayoutVars>
      </dgm:prSet>
      <dgm:spPr/>
    </dgm:pt>
    <dgm:pt modelId="{92F05EC4-CA84-4A41-9CB4-D399F6DBB198}" type="pres">
      <dgm:prSet presAssocID="{D1830E7D-61A6-4978-B4FE-3D759D33E7C8}" presName="rootComposite" presStyleCnt="0"/>
      <dgm:spPr/>
    </dgm:pt>
    <dgm:pt modelId="{099C4FE3-C3B9-4D76-9DEF-0D483B90FA91}" type="pres">
      <dgm:prSet presAssocID="{D1830E7D-61A6-4978-B4FE-3D759D33E7C8}" presName="rootText" presStyleLbl="node3" presStyleIdx="0" presStyleCnt="7">
        <dgm:presLayoutVars>
          <dgm:chPref val="3"/>
        </dgm:presLayoutVars>
      </dgm:prSet>
      <dgm:spPr/>
    </dgm:pt>
    <dgm:pt modelId="{14AC3955-C5F5-4050-9677-36382C3E9635}" type="pres">
      <dgm:prSet presAssocID="{D1830E7D-61A6-4978-B4FE-3D759D33E7C8}" presName="rootConnector" presStyleLbl="node3" presStyleIdx="0" presStyleCnt="7"/>
      <dgm:spPr/>
    </dgm:pt>
    <dgm:pt modelId="{73D0B33F-A6D4-458D-BBC2-CE726857EED3}" type="pres">
      <dgm:prSet presAssocID="{D1830E7D-61A6-4978-B4FE-3D759D33E7C8}" presName="hierChild4" presStyleCnt="0"/>
      <dgm:spPr/>
    </dgm:pt>
    <dgm:pt modelId="{8388B62E-DD1A-49AD-9677-6D4DAA4EE233}" type="pres">
      <dgm:prSet presAssocID="{D1830E7D-61A6-4978-B4FE-3D759D33E7C8}" presName="hierChild5" presStyleCnt="0"/>
      <dgm:spPr/>
    </dgm:pt>
    <dgm:pt modelId="{137174AB-86B4-4F17-AC14-372584A0805F}" type="pres">
      <dgm:prSet presAssocID="{6182BEAD-50FF-4294-BDB4-1DB5EB709A6A}" presName="Name37" presStyleLbl="parChTrans1D3" presStyleIdx="1" presStyleCnt="7"/>
      <dgm:spPr/>
    </dgm:pt>
    <dgm:pt modelId="{A840F853-5289-49F3-809E-CD56A6171616}" type="pres">
      <dgm:prSet presAssocID="{6C922574-8F3E-43A3-A83A-5EB4BDF4FE53}" presName="hierRoot2" presStyleCnt="0">
        <dgm:presLayoutVars>
          <dgm:hierBranch val="init"/>
        </dgm:presLayoutVars>
      </dgm:prSet>
      <dgm:spPr/>
    </dgm:pt>
    <dgm:pt modelId="{92F45431-E6FF-4545-ADE3-06DCCB6F7668}" type="pres">
      <dgm:prSet presAssocID="{6C922574-8F3E-43A3-A83A-5EB4BDF4FE53}" presName="rootComposite" presStyleCnt="0"/>
      <dgm:spPr/>
    </dgm:pt>
    <dgm:pt modelId="{197CA0F6-C2D9-46F6-A54A-451AB64C57D8}" type="pres">
      <dgm:prSet presAssocID="{6C922574-8F3E-43A3-A83A-5EB4BDF4FE53}" presName="rootText" presStyleLbl="node3" presStyleIdx="1" presStyleCnt="7">
        <dgm:presLayoutVars>
          <dgm:chPref val="3"/>
        </dgm:presLayoutVars>
      </dgm:prSet>
      <dgm:spPr/>
    </dgm:pt>
    <dgm:pt modelId="{A0AEEF3E-266B-4FD8-A8C2-971B5717BA93}" type="pres">
      <dgm:prSet presAssocID="{6C922574-8F3E-43A3-A83A-5EB4BDF4FE53}" presName="rootConnector" presStyleLbl="node3" presStyleIdx="1" presStyleCnt="7"/>
      <dgm:spPr/>
    </dgm:pt>
    <dgm:pt modelId="{6B31C8D8-C046-49E9-AD72-207E6E13D866}" type="pres">
      <dgm:prSet presAssocID="{6C922574-8F3E-43A3-A83A-5EB4BDF4FE53}" presName="hierChild4" presStyleCnt="0"/>
      <dgm:spPr/>
    </dgm:pt>
    <dgm:pt modelId="{D3788DB9-2C74-4D87-8B0A-A68D0EE02CE8}" type="pres">
      <dgm:prSet presAssocID="{6C922574-8F3E-43A3-A83A-5EB4BDF4FE53}" presName="hierChild5" presStyleCnt="0"/>
      <dgm:spPr/>
    </dgm:pt>
    <dgm:pt modelId="{A66910D4-3F58-4841-9AEF-8B1074BA59D3}" type="pres">
      <dgm:prSet presAssocID="{8C305F0E-93F7-415B-8039-81ACF010EF34}" presName="Name37" presStyleLbl="parChTrans1D3" presStyleIdx="2" presStyleCnt="7"/>
      <dgm:spPr/>
    </dgm:pt>
    <dgm:pt modelId="{9250BAE6-5139-4412-8F1D-29670B927B1F}" type="pres">
      <dgm:prSet presAssocID="{C0B179B1-4E7A-40A6-8B90-A9ECFF7C9EBC}" presName="hierRoot2" presStyleCnt="0">
        <dgm:presLayoutVars>
          <dgm:hierBranch val="init"/>
        </dgm:presLayoutVars>
      </dgm:prSet>
      <dgm:spPr/>
    </dgm:pt>
    <dgm:pt modelId="{27F955B8-1B45-47BF-A918-81812652C5C8}" type="pres">
      <dgm:prSet presAssocID="{C0B179B1-4E7A-40A6-8B90-A9ECFF7C9EBC}" presName="rootComposite" presStyleCnt="0"/>
      <dgm:spPr/>
    </dgm:pt>
    <dgm:pt modelId="{C7AE3AD1-6CEB-4E2C-A7D1-289555BDBBCC}" type="pres">
      <dgm:prSet presAssocID="{C0B179B1-4E7A-40A6-8B90-A9ECFF7C9EBC}" presName="rootText" presStyleLbl="node3" presStyleIdx="2" presStyleCnt="7">
        <dgm:presLayoutVars>
          <dgm:chPref val="3"/>
        </dgm:presLayoutVars>
      </dgm:prSet>
      <dgm:spPr/>
    </dgm:pt>
    <dgm:pt modelId="{7C6F5C8B-D4B1-497E-A37E-20DC213AB306}" type="pres">
      <dgm:prSet presAssocID="{C0B179B1-4E7A-40A6-8B90-A9ECFF7C9EBC}" presName="rootConnector" presStyleLbl="node3" presStyleIdx="2" presStyleCnt="7"/>
      <dgm:spPr/>
    </dgm:pt>
    <dgm:pt modelId="{433F72F7-874E-4A54-A934-093B99E29C48}" type="pres">
      <dgm:prSet presAssocID="{C0B179B1-4E7A-40A6-8B90-A9ECFF7C9EBC}" presName="hierChild4" presStyleCnt="0"/>
      <dgm:spPr/>
    </dgm:pt>
    <dgm:pt modelId="{F6046572-F385-4D34-9BFE-AB75853F6C9A}" type="pres">
      <dgm:prSet presAssocID="{C0B179B1-4E7A-40A6-8B90-A9ECFF7C9EBC}" presName="hierChild5" presStyleCnt="0"/>
      <dgm:spPr/>
    </dgm:pt>
    <dgm:pt modelId="{C9DB8E84-4D4F-414F-859B-19540D9F479B}" type="pres">
      <dgm:prSet presAssocID="{707C8D8B-5CB5-47AF-9064-028D6791A99B}" presName="hierChild5" presStyleCnt="0"/>
      <dgm:spPr/>
    </dgm:pt>
    <dgm:pt modelId="{AEA77620-E0F3-41CD-9175-51357AB05AC2}" type="pres">
      <dgm:prSet presAssocID="{9460DCE0-30A8-4991-8C3C-053D064053A3}" presName="Name37" presStyleLbl="parChTrans1D2" presStyleIdx="2" presStyleCnt="6"/>
      <dgm:spPr/>
    </dgm:pt>
    <dgm:pt modelId="{2A12064B-97CC-44B7-A4DD-402419DCB033}" type="pres">
      <dgm:prSet presAssocID="{A9EBC8B1-3BFE-4A30-ACFF-37A4C9770A8F}" presName="hierRoot2" presStyleCnt="0">
        <dgm:presLayoutVars>
          <dgm:hierBranch val="init"/>
        </dgm:presLayoutVars>
      </dgm:prSet>
      <dgm:spPr/>
    </dgm:pt>
    <dgm:pt modelId="{86A80DDE-9248-4943-B8EC-F946A5A2BDE9}" type="pres">
      <dgm:prSet presAssocID="{A9EBC8B1-3BFE-4A30-ACFF-37A4C9770A8F}" presName="rootComposite" presStyleCnt="0"/>
      <dgm:spPr/>
    </dgm:pt>
    <dgm:pt modelId="{A616B51D-AA72-407F-94F2-7B2429FF33D7}" type="pres">
      <dgm:prSet presAssocID="{A9EBC8B1-3BFE-4A30-ACFF-37A4C9770A8F}" presName="rootText" presStyleLbl="node2" presStyleIdx="2" presStyleCnt="6">
        <dgm:presLayoutVars>
          <dgm:chPref val="3"/>
        </dgm:presLayoutVars>
      </dgm:prSet>
      <dgm:spPr/>
    </dgm:pt>
    <dgm:pt modelId="{F841541B-94F5-4109-A28E-8286716CF6C8}" type="pres">
      <dgm:prSet presAssocID="{A9EBC8B1-3BFE-4A30-ACFF-37A4C9770A8F}" presName="rootConnector" presStyleLbl="node2" presStyleIdx="2" presStyleCnt="6"/>
      <dgm:spPr/>
    </dgm:pt>
    <dgm:pt modelId="{30482A84-BBBC-464B-87B9-FE235E85C678}" type="pres">
      <dgm:prSet presAssocID="{A9EBC8B1-3BFE-4A30-ACFF-37A4C9770A8F}" presName="hierChild4" presStyleCnt="0"/>
      <dgm:spPr/>
    </dgm:pt>
    <dgm:pt modelId="{7845C75E-B094-4DFA-90BE-E811ADE881E4}" type="pres">
      <dgm:prSet presAssocID="{A9EBC8B1-3BFE-4A30-ACFF-37A4C9770A8F}" presName="hierChild5" presStyleCnt="0"/>
      <dgm:spPr/>
    </dgm:pt>
    <dgm:pt modelId="{A81F7689-138E-4861-A337-9ED4DD37A774}" type="pres">
      <dgm:prSet presAssocID="{CFCBC689-0665-4510-A2CA-25EC342FAF69}" presName="Name37" presStyleLbl="parChTrans1D2" presStyleIdx="3" presStyleCnt="6"/>
      <dgm:spPr/>
    </dgm:pt>
    <dgm:pt modelId="{CAB3F438-9786-4956-823D-991A39F2E859}" type="pres">
      <dgm:prSet presAssocID="{B236BAFE-4BEE-444D-998A-CBD0B272B6CB}" presName="hierRoot2" presStyleCnt="0">
        <dgm:presLayoutVars>
          <dgm:hierBranch val="init"/>
        </dgm:presLayoutVars>
      </dgm:prSet>
      <dgm:spPr/>
    </dgm:pt>
    <dgm:pt modelId="{08E42B15-B694-4010-81B8-896704043119}" type="pres">
      <dgm:prSet presAssocID="{B236BAFE-4BEE-444D-998A-CBD0B272B6CB}" presName="rootComposite" presStyleCnt="0"/>
      <dgm:spPr/>
    </dgm:pt>
    <dgm:pt modelId="{38100068-812F-435F-8477-7AEED92FE225}" type="pres">
      <dgm:prSet presAssocID="{B236BAFE-4BEE-444D-998A-CBD0B272B6CB}" presName="rootText" presStyleLbl="node2" presStyleIdx="3" presStyleCnt="6" custLinFactX="100000" custLinFactY="-50234" custLinFactNeighborX="135852" custLinFactNeighborY="-100000">
        <dgm:presLayoutVars>
          <dgm:chPref val="3"/>
        </dgm:presLayoutVars>
      </dgm:prSet>
      <dgm:spPr/>
    </dgm:pt>
    <dgm:pt modelId="{05BCF841-FE7D-4675-B15D-C14FF24F40B9}" type="pres">
      <dgm:prSet presAssocID="{B236BAFE-4BEE-444D-998A-CBD0B272B6CB}" presName="rootConnector" presStyleLbl="node2" presStyleIdx="3" presStyleCnt="6"/>
      <dgm:spPr/>
    </dgm:pt>
    <dgm:pt modelId="{5CC675B9-A4DD-4015-8F7C-62E7319F4B19}" type="pres">
      <dgm:prSet presAssocID="{B236BAFE-4BEE-444D-998A-CBD0B272B6CB}" presName="hierChild4" presStyleCnt="0"/>
      <dgm:spPr/>
    </dgm:pt>
    <dgm:pt modelId="{E780B6FD-9606-4573-B3A2-494509406D71}" type="pres">
      <dgm:prSet presAssocID="{B236BAFE-4BEE-444D-998A-CBD0B272B6CB}" presName="hierChild5" presStyleCnt="0"/>
      <dgm:spPr/>
    </dgm:pt>
    <dgm:pt modelId="{47AD38BE-D044-48B7-9A6C-BBAAB529E09F}" type="pres">
      <dgm:prSet presAssocID="{93D08D0B-019E-45BA-9ED2-80957E3B8774}" presName="Name37" presStyleLbl="parChTrans1D2" presStyleIdx="4" presStyleCnt="6"/>
      <dgm:spPr/>
    </dgm:pt>
    <dgm:pt modelId="{182EFC81-409F-42AC-BB88-06C039896470}" type="pres">
      <dgm:prSet presAssocID="{19A7A969-4CE3-4D06-B632-763149968417}" presName="hierRoot2" presStyleCnt="0">
        <dgm:presLayoutVars>
          <dgm:hierBranch val="init"/>
        </dgm:presLayoutVars>
      </dgm:prSet>
      <dgm:spPr/>
    </dgm:pt>
    <dgm:pt modelId="{71B8BFF0-2008-4712-B34C-1ECACD991DA9}" type="pres">
      <dgm:prSet presAssocID="{19A7A969-4CE3-4D06-B632-763149968417}" presName="rootComposite" presStyleCnt="0"/>
      <dgm:spPr/>
    </dgm:pt>
    <dgm:pt modelId="{0ED28C9A-51EC-4DAF-B932-79186E6750D2}" type="pres">
      <dgm:prSet presAssocID="{19A7A969-4CE3-4D06-B632-763149968417}" presName="rootText" presStyleLbl="node2" presStyleIdx="4" presStyleCnt="6">
        <dgm:presLayoutVars>
          <dgm:chPref val="3"/>
        </dgm:presLayoutVars>
      </dgm:prSet>
      <dgm:spPr/>
    </dgm:pt>
    <dgm:pt modelId="{35E7B7AB-2C55-4261-8B73-41AC5781C6B9}" type="pres">
      <dgm:prSet presAssocID="{19A7A969-4CE3-4D06-B632-763149968417}" presName="rootConnector" presStyleLbl="node2" presStyleIdx="4" presStyleCnt="6"/>
      <dgm:spPr/>
    </dgm:pt>
    <dgm:pt modelId="{D9CFF464-088D-404C-A12F-30B014C04451}" type="pres">
      <dgm:prSet presAssocID="{19A7A969-4CE3-4D06-B632-763149968417}" presName="hierChild4" presStyleCnt="0"/>
      <dgm:spPr/>
    </dgm:pt>
    <dgm:pt modelId="{431743DE-967A-4CD3-9295-A60531053FC9}" type="pres">
      <dgm:prSet presAssocID="{3FA0BBBF-4820-44D1-972D-875FC5D04CED}" presName="Name37" presStyleLbl="parChTrans1D3" presStyleIdx="3" presStyleCnt="7"/>
      <dgm:spPr/>
    </dgm:pt>
    <dgm:pt modelId="{43277133-E6A5-4F78-BCCD-50AA71E9C043}" type="pres">
      <dgm:prSet presAssocID="{07292B0A-C462-488E-8D79-7A1A4721C328}" presName="hierRoot2" presStyleCnt="0">
        <dgm:presLayoutVars>
          <dgm:hierBranch val="init"/>
        </dgm:presLayoutVars>
      </dgm:prSet>
      <dgm:spPr/>
    </dgm:pt>
    <dgm:pt modelId="{9A9F95DC-081E-4708-ADBE-3F23B1BB2954}" type="pres">
      <dgm:prSet presAssocID="{07292B0A-C462-488E-8D79-7A1A4721C328}" presName="rootComposite" presStyleCnt="0"/>
      <dgm:spPr/>
    </dgm:pt>
    <dgm:pt modelId="{D062325A-C2FE-40A6-8DEF-6156526A575F}" type="pres">
      <dgm:prSet presAssocID="{07292B0A-C462-488E-8D79-7A1A4721C328}" presName="rootText" presStyleLbl="node3" presStyleIdx="3" presStyleCnt="7">
        <dgm:presLayoutVars>
          <dgm:chPref val="3"/>
        </dgm:presLayoutVars>
      </dgm:prSet>
      <dgm:spPr/>
    </dgm:pt>
    <dgm:pt modelId="{67909055-DA6C-4B37-9908-9702FFD618BA}" type="pres">
      <dgm:prSet presAssocID="{07292B0A-C462-488E-8D79-7A1A4721C328}" presName="rootConnector" presStyleLbl="node3" presStyleIdx="3" presStyleCnt="7"/>
      <dgm:spPr/>
    </dgm:pt>
    <dgm:pt modelId="{F0E1F43C-CA12-4FBA-9CB7-66E9702AE894}" type="pres">
      <dgm:prSet presAssocID="{07292B0A-C462-488E-8D79-7A1A4721C328}" presName="hierChild4" presStyleCnt="0"/>
      <dgm:spPr/>
    </dgm:pt>
    <dgm:pt modelId="{FB6D0CBB-81BC-4090-965B-DBF6F8E7AF26}" type="pres">
      <dgm:prSet presAssocID="{07292B0A-C462-488E-8D79-7A1A4721C328}" presName="hierChild5" presStyleCnt="0"/>
      <dgm:spPr/>
    </dgm:pt>
    <dgm:pt modelId="{A93403BC-9152-4AB1-9D5E-C2D1A82154BB}" type="pres">
      <dgm:prSet presAssocID="{F41D2DB8-5738-41D3-8D9E-D764942B72B2}" presName="Name37" presStyleLbl="parChTrans1D3" presStyleIdx="4" presStyleCnt="7"/>
      <dgm:spPr/>
    </dgm:pt>
    <dgm:pt modelId="{1747116B-86F3-4664-906F-7E0AB51571CA}" type="pres">
      <dgm:prSet presAssocID="{829BD6BF-1BBD-46EC-8AF7-3C2828282D0E}" presName="hierRoot2" presStyleCnt="0">
        <dgm:presLayoutVars>
          <dgm:hierBranch val="init"/>
        </dgm:presLayoutVars>
      </dgm:prSet>
      <dgm:spPr/>
    </dgm:pt>
    <dgm:pt modelId="{2EE9C103-16FF-46E6-A53C-624840BB9243}" type="pres">
      <dgm:prSet presAssocID="{829BD6BF-1BBD-46EC-8AF7-3C2828282D0E}" presName="rootComposite" presStyleCnt="0"/>
      <dgm:spPr/>
    </dgm:pt>
    <dgm:pt modelId="{DF8A05B7-40BF-4488-BB9B-E3DFBFBABB59}" type="pres">
      <dgm:prSet presAssocID="{829BD6BF-1BBD-46EC-8AF7-3C2828282D0E}" presName="rootText" presStyleLbl="node3" presStyleIdx="4" presStyleCnt="7">
        <dgm:presLayoutVars>
          <dgm:chPref val="3"/>
        </dgm:presLayoutVars>
      </dgm:prSet>
      <dgm:spPr/>
    </dgm:pt>
    <dgm:pt modelId="{729A03F1-D7A9-440A-8B1F-8891D894669E}" type="pres">
      <dgm:prSet presAssocID="{829BD6BF-1BBD-46EC-8AF7-3C2828282D0E}" presName="rootConnector" presStyleLbl="node3" presStyleIdx="4" presStyleCnt="7"/>
      <dgm:spPr/>
    </dgm:pt>
    <dgm:pt modelId="{7CF0B663-662F-43CA-A25A-FFD01C97FB13}" type="pres">
      <dgm:prSet presAssocID="{829BD6BF-1BBD-46EC-8AF7-3C2828282D0E}" presName="hierChild4" presStyleCnt="0"/>
      <dgm:spPr/>
    </dgm:pt>
    <dgm:pt modelId="{81B357F1-461C-4915-884A-979BAF18D478}" type="pres">
      <dgm:prSet presAssocID="{829BD6BF-1BBD-46EC-8AF7-3C2828282D0E}" presName="hierChild5" presStyleCnt="0"/>
      <dgm:spPr/>
    </dgm:pt>
    <dgm:pt modelId="{EE9AE66D-FCE1-45B3-BD41-D2DF582F690A}" type="pres">
      <dgm:prSet presAssocID="{19A7A969-4CE3-4D06-B632-763149968417}" presName="hierChild5" presStyleCnt="0"/>
      <dgm:spPr/>
    </dgm:pt>
    <dgm:pt modelId="{760FCEAC-7BFB-47B8-B93B-3EA335ECDA22}" type="pres">
      <dgm:prSet presAssocID="{7D525FC9-04BC-4553-BC3C-1C85C8454FB6}" presName="Name37" presStyleLbl="parChTrans1D2" presStyleIdx="5" presStyleCnt="6"/>
      <dgm:spPr/>
    </dgm:pt>
    <dgm:pt modelId="{3E1DE734-6148-4B74-B45A-5820CB71E347}" type="pres">
      <dgm:prSet presAssocID="{3B3079AE-7E9B-4A75-BD11-FED1D47EF94C}" presName="hierRoot2" presStyleCnt="0">
        <dgm:presLayoutVars>
          <dgm:hierBranch val="init"/>
        </dgm:presLayoutVars>
      </dgm:prSet>
      <dgm:spPr/>
    </dgm:pt>
    <dgm:pt modelId="{28362BE0-3A77-4A70-A661-F07C6EC7F72E}" type="pres">
      <dgm:prSet presAssocID="{3B3079AE-7E9B-4A75-BD11-FED1D47EF94C}" presName="rootComposite" presStyleCnt="0"/>
      <dgm:spPr/>
    </dgm:pt>
    <dgm:pt modelId="{25B5E830-B49D-4B40-92A4-0D12A55D9ABB}" type="pres">
      <dgm:prSet presAssocID="{3B3079AE-7E9B-4A75-BD11-FED1D47EF94C}" presName="rootText" presStyleLbl="node2" presStyleIdx="5" presStyleCnt="6">
        <dgm:presLayoutVars>
          <dgm:chPref val="3"/>
        </dgm:presLayoutVars>
      </dgm:prSet>
      <dgm:spPr/>
    </dgm:pt>
    <dgm:pt modelId="{7ACF195B-D7D0-4DE5-9235-4717E7EE706A}" type="pres">
      <dgm:prSet presAssocID="{3B3079AE-7E9B-4A75-BD11-FED1D47EF94C}" presName="rootConnector" presStyleLbl="node2" presStyleIdx="5" presStyleCnt="6"/>
      <dgm:spPr/>
    </dgm:pt>
    <dgm:pt modelId="{2428F653-7EBE-4AA8-A354-66B09A5F6705}" type="pres">
      <dgm:prSet presAssocID="{3B3079AE-7E9B-4A75-BD11-FED1D47EF94C}" presName="hierChild4" presStyleCnt="0"/>
      <dgm:spPr/>
    </dgm:pt>
    <dgm:pt modelId="{9498AFFD-1587-4817-85A9-ABF726BDEED9}" type="pres">
      <dgm:prSet presAssocID="{78DE863F-3621-4536-9E4F-3B8901BEEB4F}" presName="Name37" presStyleLbl="parChTrans1D3" presStyleIdx="5" presStyleCnt="7"/>
      <dgm:spPr/>
    </dgm:pt>
    <dgm:pt modelId="{9E985872-BD38-4A96-B55D-9E9A18AA4665}" type="pres">
      <dgm:prSet presAssocID="{40D1BDE1-9F2C-4691-8904-2FDC0504D9FA}" presName="hierRoot2" presStyleCnt="0">
        <dgm:presLayoutVars>
          <dgm:hierBranch val="init"/>
        </dgm:presLayoutVars>
      </dgm:prSet>
      <dgm:spPr/>
    </dgm:pt>
    <dgm:pt modelId="{4D52261A-84D2-466F-8F77-999A5F99B87B}" type="pres">
      <dgm:prSet presAssocID="{40D1BDE1-9F2C-4691-8904-2FDC0504D9FA}" presName="rootComposite" presStyleCnt="0"/>
      <dgm:spPr/>
    </dgm:pt>
    <dgm:pt modelId="{004E86B5-6F88-4905-9D68-6C7A922224B7}" type="pres">
      <dgm:prSet presAssocID="{40D1BDE1-9F2C-4691-8904-2FDC0504D9FA}" presName="rootText" presStyleLbl="node3" presStyleIdx="5" presStyleCnt="7">
        <dgm:presLayoutVars>
          <dgm:chPref val="3"/>
        </dgm:presLayoutVars>
      </dgm:prSet>
      <dgm:spPr/>
    </dgm:pt>
    <dgm:pt modelId="{C89E8097-6ABD-4A26-B2ED-C3A50E4AF929}" type="pres">
      <dgm:prSet presAssocID="{40D1BDE1-9F2C-4691-8904-2FDC0504D9FA}" presName="rootConnector" presStyleLbl="node3" presStyleIdx="5" presStyleCnt="7"/>
      <dgm:spPr/>
    </dgm:pt>
    <dgm:pt modelId="{2CD81A9B-8BD7-4D3E-BA37-1ADAD0E4275D}" type="pres">
      <dgm:prSet presAssocID="{40D1BDE1-9F2C-4691-8904-2FDC0504D9FA}" presName="hierChild4" presStyleCnt="0"/>
      <dgm:spPr/>
    </dgm:pt>
    <dgm:pt modelId="{9DF2AC39-F013-4279-83DD-F54AC9A2D012}" type="pres">
      <dgm:prSet presAssocID="{40D1BDE1-9F2C-4691-8904-2FDC0504D9FA}" presName="hierChild5" presStyleCnt="0"/>
      <dgm:spPr/>
    </dgm:pt>
    <dgm:pt modelId="{F3476929-A5E6-418B-9861-909B2A605A14}" type="pres">
      <dgm:prSet presAssocID="{64D27359-1358-4A90-976B-9613C4B63C96}" presName="Name37" presStyleLbl="parChTrans1D3" presStyleIdx="6" presStyleCnt="7"/>
      <dgm:spPr/>
    </dgm:pt>
    <dgm:pt modelId="{70A9FD77-1C55-4EEB-B28C-37D23A2A9639}" type="pres">
      <dgm:prSet presAssocID="{DE24BAED-90FC-4B9D-8B29-F39FB468878C}" presName="hierRoot2" presStyleCnt="0">
        <dgm:presLayoutVars>
          <dgm:hierBranch val="init"/>
        </dgm:presLayoutVars>
      </dgm:prSet>
      <dgm:spPr/>
    </dgm:pt>
    <dgm:pt modelId="{63672B68-5E33-45CD-97A7-6041C42F8314}" type="pres">
      <dgm:prSet presAssocID="{DE24BAED-90FC-4B9D-8B29-F39FB468878C}" presName="rootComposite" presStyleCnt="0"/>
      <dgm:spPr/>
    </dgm:pt>
    <dgm:pt modelId="{DDB07088-FF51-465A-82C0-5960580FB2B5}" type="pres">
      <dgm:prSet presAssocID="{DE24BAED-90FC-4B9D-8B29-F39FB468878C}" presName="rootText" presStyleLbl="node3" presStyleIdx="6" presStyleCnt="7">
        <dgm:presLayoutVars>
          <dgm:chPref val="3"/>
        </dgm:presLayoutVars>
      </dgm:prSet>
      <dgm:spPr/>
    </dgm:pt>
    <dgm:pt modelId="{B88AA8B4-22ED-400D-8F73-63DF75AE4EAE}" type="pres">
      <dgm:prSet presAssocID="{DE24BAED-90FC-4B9D-8B29-F39FB468878C}" presName="rootConnector" presStyleLbl="node3" presStyleIdx="6" presStyleCnt="7"/>
      <dgm:spPr/>
    </dgm:pt>
    <dgm:pt modelId="{0DEB58D8-DB4B-4B1F-8FA2-D27A57367623}" type="pres">
      <dgm:prSet presAssocID="{DE24BAED-90FC-4B9D-8B29-F39FB468878C}" presName="hierChild4" presStyleCnt="0"/>
      <dgm:spPr/>
    </dgm:pt>
    <dgm:pt modelId="{85E8F1ED-D232-4401-ACBF-4E4E57726B8B}" type="pres">
      <dgm:prSet presAssocID="{05D7DEFB-8D37-40E1-9487-DF83A0981217}" presName="Name37" presStyleLbl="parChTrans1D4" presStyleIdx="0" presStyleCnt="1"/>
      <dgm:spPr/>
    </dgm:pt>
    <dgm:pt modelId="{3CDDE890-70AF-4023-81DB-41A10B848049}" type="pres">
      <dgm:prSet presAssocID="{8CD24F87-00D4-4540-A2EC-EC9FA9346EAB}" presName="hierRoot2" presStyleCnt="0">
        <dgm:presLayoutVars>
          <dgm:hierBranch val="init"/>
        </dgm:presLayoutVars>
      </dgm:prSet>
      <dgm:spPr/>
    </dgm:pt>
    <dgm:pt modelId="{A0D08765-84BA-495E-8248-604A9EB30879}" type="pres">
      <dgm:prSet presAssocID="{8CD24F87-00D4-4540-A2EC-EC9FA9346EAB}" presName="rootComposite" presStyleCnt="0"/>
      <dgm:spPr/>
    </dgm:pt>
    <dgm:pt modelId="{8CAB71F2-894F-4197-8FA2-B00E89EE9470}" type="pres">
      <dgm:prSet presAssocID="{8CD24F87-00D4-4540-A2EC-EC9FA9346EAB}" presName="rootText" presStyleLbl="node4" presStyleIdx="0" presStyleCnt="1">
        <dgm:presLayoutVars>
          <dgm:chPref val="3"/>
        </dgm:presLayoutVars>
      </dgm:prSet>
      <dgm:spPr/>
    </dgm:pt>
    <dgm:pt modelId="{434BA3AA-EF3F-4F8F-B780-ADA13DA89BCA}" type="pres">
      <dgm:prSet presAssocID="{8CD24F87-00D4-4540-A2EC-EC9FA9346EAB}" presName="rootConnector" presStyleLbl="node4" presStyleIdx="0" presStyleCnt="1"/>
      <dgm:spPr/>
    </dgm:pt>
    <dgm:pt modelId="{2BB34865-D9AD-4714-949F-A1B347DF7D9A}" type="pres">
      <dgm:prSet presAssocID="{8CD24F87-00D4-4540-A2EC-EC9FA9346EAB}" presName="hierChild4" presStyleCnt="0"/>
      <dgm:spPr/>
    </dgm:pt>
    <dgm:pt modelId="{ED0F7FC3-1A88-4166-945A-7A73FA7A29F3}" type="pres">
      <dgm:prSet presAssocID="{8CD24F87-00D4-4540-A2EC-EC9FA9346EAB}" presName="hierChild5" presStyleCnt="0"/>
      <dgm:spPr/>
    </dgm:pt>
    <dgm:pt modelId="{C1D1B399-22F7-43C1-A5F8-B5C965D05979}" type="pres">
      <dgm:prSet presAssocID="{DE24BAED-90FC-4B9D-8B29-F39FB468878C}" presName="hierChild5" presStyleCnt="0"/>
      <dgm:spPr/>
    </dgm:pt>
    <dgm:pt modelId="{A0DEEDC2-CA2A-450D-A8F1-AEBE700FE626}" type="pres">
      <dgm:prSet presAssocID="{3B3079AE-7E9B-4A75-BD11-FED1D47EF94C}" presName="hierChild5" presStyleCnt="0"/>
      <dgm:spPr/>
    </dgm:pt>
    <dgm:pt modelId="{F267CA19-EBF4-44FE-A0AF-B7853685199F}" type="pres">
      <dgm:prSet presAssocID="{E2DB0D1F-F252-4CB1-B8EF-BB69C8D18E26}" presName="hierChild3" presStyleCnt="0"/>
      <dgm:spPr/>
    </dgm:pt>
  </dgm:ptLst>
  <dgm:cxnLst>
    <dgm:cxn modelId="{2019D409-EC2D-4D54-944E-64272F0B2CD0}" type="presOf" srcId="{07292B0A-C462-488E-8D79-7A1A4721C328}" destId="{67909055-DA6C-4B37-9908-9702FFD618BA}" srcOrd="1" destOrd="0" presId="urn:microsoft.com/office/officeart/2005/8/layout/orgChart1"/>
    <dgm:cxn modelId="{BBD8360C-2C4A-45CB-9074-F84EB87DDDF3}" srcId="{E2DB0D1F-F252-4CB1-B8EF-BB69C8D18E26}" destId="{B236BAFE-4BEE-444D-998A-CBD0B272B6CB}" srcOrd="3" destOrd="0" parTransId="{CFCBC689-0665-4510-A2CA-25EC342FAF69}" sibTransId="{7A48850F-BD22-45B9-A7B2-87347F2C0E0C}"/>
    <dgm:cxn modelId="{8EEC2B0D-ADD8-4FD7-89DB-FCC7E2A41401}" srcId="{E2DB0D1F-F252-4CB1-B8EF-BB69C8D18E26}" destId="{47C0634B-8D06-4261-BE2F-EBA38A2E9B62}" srcOrd="0" destOrd="0" parTransId="{9E54715B-4DB2-460F-9EF6-C6C8CDBB807D}" sibTransId="{14D376B6-1C00-4FF3-BFD7-BFBD4A714FA7}"/>
    <dgm:cxn modelId="{C313530D-0E52-41BF-A841-0C822F01873D}" type="presOf" srcId="{DE24BAED-90FC-4B9D-8B29-F39FB468878C}" destId="{B88AA8B4-22ED-400D-8F73-63DF75AE4EAE}" srcOrd="1" destOrd="0" presId="urn:microsoft.com/office/officeart/2005/8/layout/orgChart1"/>
    <dgm:cxn modelId="{3AB0DF10-26C0-40CD-911E-E3C37B6885FF}" type="presOf" srcId="{F41D2DB8-5738-41D3-8D9E-D764942B72B2}" destId="{A93403BC-9152-4AB1-9D5E-C2D1A82154BB}" srcOrd="0" destOrd="0" presId="urn:microsoft.com/office/officeart/2005/8/layout/orgChart1"/>
    <dgm:cxn modelId="{A85FA811-E6DF-49E2-A61C-3E0BCFC19138}" type="presOf" srcId="{CFCBC689-0665-4510-A2CA-25EC342FAF69}" destId="{A81F7689-138E-4861-A337-9ED4DD37A774}" srcOrd="0" destOrd="0" presId="urn:microsoft.com/office/officeart/2005/8/layout/orgChart1"/>
    <dgm:cxn modelId="{E244CA11-350B-4C11-BB06-6A2B6538893A}" type="presOf" srcId="{D1830E7D-61A6-4978-B4FE-3D759D33E7C8}" destId="{14AC3955-C5F5-4050-9677-36382C3E9635}" srcOrd="1" destOrd="0" presId="urn:microsoft.com/office/officeart/2005/8/layout/orgChart1"/>
    <dgm:cxn modelId="{22BE9B13-9C04-4CE7-ABDB-7FE98E4CB2F6}" type="presOf" srcId="{8C305F0E-93F7-415B-8039-81ACF010EF34}" destId="{A66910D4-3F58-4841-9AEF-8B1074BA59D3}" srcOrd="0" destOrd="0" presId="urn:microsoft.com/office/officeart/2005/8/layout/orgChart1"/>
    <dgm:cxn modelId="{CA68EE1B-746A-4451-A325-5DA9BD253DC2}" type="presOf" srcId="{A9EBC8B1-3BFE-4A30-ACFF-37A4C9770A8F}" destId="{A616B51D-AA72-407F-94F2-7B2429FF33D7}" srcOrd="0" destOrd="0" presId="urn:microsoft.com/office/officeart/2005/8/layout/orgChart1"/>
    <dgm:cxn modelId="{08AB431D-EF43-490D-AF4C-3E39656F18F9}" type="presOf" srcId="{51ACCEBB-00AF-4EAB-AD7E-E070ECB55078}" destId="{4B4706A1-2AAF-44D2-89BF-926DB5920A74}" srcOrd="0" destOrd="0" presId="urn:microsoft.com/office/officeart/2005/8/layout/orgChart1"/>
    <dgm:cxn modelId="{79FEF91D-A10C-46F1-B315-B654D015AD3C}" srcId="{19A7A969-4CE3-4D06-B632-763149968417}" destId="{829BD6BF-1BBD-46EC-8AF7-3C2828282D0E}" srcOrd="1" destOrd="0" parTransId="{F41D2DB8-5738-41D3-8D9E-D764942B72B2}" sibTransId="{6CD41D97-1193-44C0-9D1D-80B5F85FFCDB}"/>
    <dgm:cxn modelId="{6868992A-8868-4F8F-A83D-FBC01FAB1C72}" srcId="{19A7A969-4CE3-4D06-B632-763149968417}" destId="{07292B0A-C462-488E-8D79-7A1A4721C328}" srcOrd="0" destOrd="0" parTransId="{3FA0BBBF-4820-44D1-972D-875FC5D04CED}" sibTransId="{2EA4C505-107E-40DD-9346-AB87FB90D105}"/>
    <dgm:cxn modelId="{BDDA042E-5B50-444B-94C2-0A0535483C4D}" type="presOf" srcId="{829BD6BF-1BBD-46EC-8AF7-3C2828282D0E}" destId="{DF8A05B7-40BF-4488-BB9B-E3DFBFBABB59}" srcOrd="0" destOrd="0" presId="urn:microsoft.com/office/officeart/2005/8/layout/orgChart1"/>
    <dgm:cxn modelId="{C45CC035-38E1-41AE-9279-A1262E240E9C}" type="presOf" srcId="{64D27359-1358-4A90-976B-9613C4B63C96}" destId="{F3476929-A5E6-418B-9861-909B2A605A14}" srcOrd="0" destOrd="0" presId="urn:microsoft.com/office/officeart/2005/8/layout/orgChart1"/>
    <dgm:cxn modelId="{3CFCF836-35AB-488F-96EC-DA536030A2EE}" srcId="{6A520251-940B-4BFF-9346-0771DF38300E}" destId="{E2DB0D1F-F252-4CB1-B8EF-BB69C8D18E26}" srcOrd="0" destOrd="0" parTransId="{01989D60-B19A-4E92-8231-E5F5747EF0FB}" sibTransId="{98A4F124-3997-4BA0-A750-C4758387193B}"/>
    <dgm:cxn modelId="{0BD2C13B-C37C-4ADD-9EC8-D2DF1B5697B3}" type="presOf" srcId="{8CD24F87-00D4-4540-A2EC-EC9FA9346EAB}" destId="{8CAB71F2-894F-4197-8FA2-B00E89EE9470}" srcOrd="0" destOrd="0" presId="urn:microsoft.com/office/officeart/2005/8/layout/orgChart1"/>
    <dgm:cxn modelId="{0599185B-0139-4A77-9109-175AB19AB9C9}" type="presOf" srcId="{47C0634B-8D06-4261-BE2F-EBA38A2E9B62}" destId="{63826EBA-AB92-43FA-B13D-0E0D75C99E5B}" srcOrd="1" destOrd="0" presId="urn:microsoft.com/office/officeart/2005/8/layout/orgChart1"/>
    <dgm:cxn modelId="{0F2F5B5F-EC89-4EA3-87CD-EAEF3C7CB0EB}" srcId="{E2DB0D1F-F252-4CB1-B8EF-BB69C8D18E26}" destId="{A9EBC8B1-3BFE-4A30-ACFF-37A4C9770A8F}" srcOrd="2" destOrd="0" parTransId="{9460DCE0-30A8-4991-8C3C-053D064053A3}" sibTransId="{01DDCA5D-846C-49A2-AA43-926FBBD6090E}"/>
    <dgm:cxn modelId="{C8794F64-38E5-475C-8805-1E3D7C676582}" type="presOf" srcId="{6A520251-940B-4BFF-9346-0771DF38300E}" destId="{728B1666-F114-4C3B-A19D-AF6E76808CB3}" srcOrd="0" destOrd="0" presId="urn:microsoft.com/office/officeart/2005/8/layout/orgChart1"/>
    <dgm:cxn modelId="{C658D966-284E-4884-9BDE-87FEB79555E5}" srcId="{E2DB0D1F-F252-4CB1-B8EF-BB69C8D18E26}" destId="{707C8D8B-5CB5-47AF-9064-028D6791A99B}" srcOrd="1" destOrd="0" parTransId="{35930CA0-F43E-4E93-90BA-DB6DCB2C0946}" sibTransId="{3E85911C-161C-4610-8816-262FF4BBBFE0}"/>
    <dgm:cxn modelId="{A66E8C68-2327-447B-9F6A-8DCA640A3228}" srcId="{3B3079AE-7E9B-4A75-BD11-FED1D47EF94C}" destId="{40D1BDE1-9F2C-4691-8904-2FDC0504D9FA}" srcOrd="0" destOrd="0" parTransId="{78DE863F-3621-4536-9E4F-3B8901BEEB4F}" sibTransId="{8A6D19FE-D8B9-44A5-B4D8-918350080083}"/>
    <dgm:cxn modelId="{0833904B-BE91-4411-A857-57A36758AFA6}" srcId="{DE24BAED-90FC-4B9D-8B29-F39FB468878C}" destId="{8CD24F87-00D4-4540-A2EC-EC9FA9346EAB}" srcOrd="0" destOrd="0" parTransId="{05D7DEFB-8D37-40E1-9487-DF83A0981217}" sibTransId="{FA24F759-31F1-4A01-BC3F-4F7F1A725F96}"/>
    <dgm:cxn modelId="{8CA0706C-8CF5-4547-9E07-3D1B5A6B934A}" type="presOf" srcId="{E2DB0D1F-F252-4CB1-B8EF-BB69C8D18E26}" destId="{AF74E5E0-A488-436D-A10B-4E687528D6CB}" srcOrd="1" destOrd="0" presId="urn:microsoft.com/office/officeart/2005/8/layout/orgChart1"/>
    <dgm:cxn modelId="{189AA64E-D92C-499F-89F4-BBF339DAE93E}" type="presOf" srcId="{40D1BDE1-9F2C-4691-8904-2FDC0504D9FA}" destId="{004E86B5-6F88-4905-9D68-6C7A922224B7}" srcOrd="0" destOrd="0" presId="urn:microsoft.com/office/officeart/2005/8/layout/orgChart1"/>
    <dgm:cxn modelId="{F4618B50-FDEF-4C98-835D-7080ADD03AD1}" type="presOf" srcId="{A9EBC8B1-3BFE-4A30-ACFF-37A4C9770A8F}" destId="{F841541B-94F5-4109-A28E-8286716CF6C8}" srcOrd="1" destOrd="0" presId="urn:microsoft.com/office/officeart/2005/8/layout/orgChart1"/>
    <dgm:cxn modelId="{D6701C54-74A4-4D08-B6BA-C3D2DB2F9AA5}" type="presOf" srcId="{6C922574-8F3E-43A3-A83A-5EB4BDF4FE53}" destId="{A0AEEF3E-266B-4FD8-A8C2-971B5717BA93}" srcOrd="1" destOrd="0" presId="urn:microsoft.com/office/officeart/2005/8/layout/orgChart1"/>
    <dgm:cxn modelId="{1822E179-14DD-4B8B-958F-33892D9062E2}" type="presOf" srcId="{07292B0A-C462-488E-8D79-7A1A4721C328}" destId="{D062325A-C2FE-40A6-8DEF-6156526A575F}" srcOrd="0" destOrd="0" presId="urn:microsoft.com/office/officeart/2005/8/layout/orgChart1"/>
    <dgm:cxn modelId="{00A2877C-7B91-4AA8-A660-6BCDE63EA8F2}" type="presOf" srcId="{707C8D8B-5CB5-47AF-9064-028D6791A99B}" destId="{ADD0C0E9-100B-47B8-B9B3-A14F8D7A8C21}" srcOrd="0" destOrd="0" presId="urn:microsoft.com/office/officeart/2005/8/layout/orgChart1"/>
    <dgm:cxn modelId="{4C59297D-6D0C-4DD0-8C1D-44DF7679FD52}" type="presOf" srcId="{9E54715B-4DB2-460F-9EF6-C6C8CDBB807D}" destId="{99051B2A-A557-4D70-9C31-4BFD64737DE6}" srcOrd="0" destOrd="0" presId="urn:microsoft.com/office/officeart/2005/8/layout/orgChart1"/>
    <dgm:cxn modelId="{4B2A4B82-31FC-46AE-A3F0-B001E5EC763E}" type="presOf" srcId="{B236BAFE-4BEE-444D-998A-CBD0B272B6CB}" destId="{05BCF841-FE7D-4675-B15D-C14FF24F40B9}" srcOrd="1" destOrd="0" presId="urn:microsoft.com/office/officeart/2005/8/layout/orgChart1"/>
    <dgm:cxn modelId="{D325B590-297E-4C56-9CEC-AD4E5ACEAA64}" type="presOf" srcId="{40D1BDE1-9F2C-4691-8904-2FDC0504D9FA}" destId="{C89E8097-6ABD-4A26-B2ED-C3A50E4AF929}" srcOrd="1" destOrd="0" presId="urn:microsoft.com/office/officeart/2005/8/layout/orgChart1"/>
    <dgm:cxn modelId="{F75BC891-B9CC-4307-93D6-5C4E2B97EE5E}" type="presOf" srcId="{B236BAFE-4BEE-444D-998A-CBD0B272B6CB}" destId="{38100068-812F-435F-8477-7AEED92FE225}" srcOrd="0" destOrd="0" presId="urn:microsoft.com/office/officeart/2005/8/layout/orgChart1"/>
    <dgm:cxn modelId="{A6171592-C50C-4942-A00E-0998E5428DEF}" srcId="{E2DB0D1F-F252-4CB1-B8EF-BB69C8D18E26}" destId="{3B3079AE-7E9B-4A75-BD11-FED1D47EF94C}" srcOrd="5" destOrd="0" parTransId="{7D525FC9-04BC-4553-BC3C-1C85C8454FB6}" sibTransId="{0FDB5219-83C5-4D2D-A39F-27387CEB10A3}"/>
    <dgm:cxn modelId="{F7988A92-D9D0-4787-9394-476F0A7CE2B7}" srcId="{707C8D8B-5CB5-47AF-9064-028D6791A99B}" destId="{C0B179B1-4E7A-40A6-8B90-A9ECFF7C9EBC}" srcOrd="2" destOrd="0" parTransId="{8C305F0E-93F7-415B-8039-81ACF010EF34}" sibTransId="{873EBEA7-653B-4265-8123-C6C816A25D44}"/>
    <dgm:cxn modelId="{3DA2DD92-A085-43AA-888C-E8E69C3204F8}" type="presOf" srcId="{3B3079AE-7E9B-4A75-BD11-FED1D47EF94C}" destId="{25B5E830-B49D-4B40-92A4-0D12A55D9ABB}" srcOrd="0" destOrd="0" presId="urn:microsoft.com/office/officeart/2005/8/layout/orgChart1"/>
    <dgm:cxn modelId="{1A0FA694-7648-414F-836B-C88EB9CBF5E6}" type="presOf" srcId="{C0B179B1-4E7A-40A6-8B90-A9ECFF7C9EBC}" destId="{7C6F5C8B-D4B1-497E-A37E-20DC213AB306}" srcOrd="1" destOrd="0" presId="urn:microsoft.com/office/officeart/2005/8/layout/orgChart1"/>
    <dgm:cxn modelId="{8083E796-056A-4103-AC20-3E0E50905F91}" srcId="{707C8D8B-5CB5-47AF-9064-028D6791A99B}" destId="{6C922574-8F3E-43A3-A83A-5EB4BDF4FE53}" srcOrd="1" destOrd="0" parTransId="{6182BEAD-50FF-4294-BDB4-1DB5EB709A6A}" sibTransId="{706F7297-40BD-4198-9423-6970711C05E0}"/>
    <dgm:cxn modelId="{05FAD99E-074D-4245-B5C0-75CA6177A5BB}" type="presOf" srcId="{829BD6BF-1BBD-46EC-8AF7-3C2828282D0E}" destId="{729A03F1-D7A9-440A-8B1F-8891D894669E}" srcOrd="1" destOrd="0" presId="urn:microsoft.com/office/officeart/2005/8/layout/orgChart1"/>
    <dgm:cxn modelId="{05EC2BA5-FE60-43A6-ABC4-B393556DECF1}" type="presOf" srcId="{E2DB0D1F-F252-4CB1-B8EF-BB69C8D18E26}" destId="{8B9A4D4E-6FDC-4F0E-BE72-F9631D605C01}" srcOrd="0" destOrd="0" presId="urn:microsoft.com/office/officeart/2005/8/layout/orgChart1"/>
    <dgm:cxn modelId="{A9E484B0-8559-4A8A-9AD2-E1D23F0DF14B}" type="presOf" srcId="{C0B179B1-4E7A-40A6-8B90-A9ECFF7C9EBC}" destId="{C7AE3AD1-6CEB-4E2C-A7D1-289555BDBBCC}" srcOrd="0" destOrd="0" presId="urn:microsoft.com/office/officeart/2005/8/layout/orgChart1"/>
    <dgm:cxn modelId="{F1976BB2-E247-4714-B7AE-814A02D3BA69}" type="presOf" srcId="{19A7A969-4CE3-4D06-B632-763149968417}" destId="{35E7B7AB-2C55-4261-8B73-41AC5781C6B9}" srcOrd="1" destOrd="0" presId="urn:microsoft.com/office/officeart/2005/8/layout/orgChart1"/>
    <dgm:cxn modelId="{EA5B66B3-228A-4EBB-B601-DC1074480F39}" type="presOf" srcId="{8CD24F87-00D4-4540-A2EC-EC9FA9346EAB}" destId="{434BA3AA-EF3F-4F8F-B780-ADA13DA89BCA}" srcOrd="1" destOrd="0" presId="urn:microsoft.com/office/officeart/2005/8/layout/orgChart1"/>
    <dgm:cxn modelId="{9C7183B8-6F45-48F2-B3FE-49243EAA8034}" type="presOf" srcId="{05D7DEFB-8D37-40E1-9487-DF83A0981217}" destId="{85E8F1ED-D232-4401-ACBF-4E4E57726B8B}" srcOrd="0" destOrd="0" presId="urn:microsoft.com/office/officeart/2005/8/layout/orgChart1"/>
    <dgm:cxn modelId="{FF6D62B9-7EBD-4DEE-9056-9F7DE675275C}" type="presOf" srcId="{47C0634B-8D06-4261-BE2F-EBA38A2E9B62}" destId="{D96DFC82-F077-4D5B-B54A-06AAB13A050E}" srcOrd="0" destOrd="0" presId="urn:microsoft.com/office/officeart/2005/8/layout/orgChart1"/>
    <dgm:cxn modelId="{343EE9C0-9F53-4541-AA33-F845981041F1}" type="presOf" srcId="{DE24BAED-90FC-4B9D-8B29-F39FB468878C}" destId="{DDB07088-FF51-465A-82C0-5960580FB2B5}" srcOrd="0" destOrd="0" presId="urn:microsoft.com/office/officeart/2005/8/layout/orgChart1"/>
    <dgm:cxn modelId="{D1AE80C8-DB2A-4DEE-9F8E-44B0C0A20C08}" type="presOf" srcId="{6C922574-8F3E-43A3-A83A-5EB4BDF4FE53}" destId="{197CA0F6-C2D9-46F6-A54A-451AB64C57D8}" srcOrd="0" destOrd="0" presId="urn:microsoft.com/office/officeart/2005/8/layout/orgChart1"/>
    <dgm:cxn modelId="{0698CDCA-3F58-4D3D-ACD1-285EA0BBDBA8}" type="presOf" srcId="{93D08D0B-019E-45BA-9ED2-80957E3B8774}" destId="{47AD38BE-D044-48B7-9A6C-BBAAB529E09F}" srcOrd="0" destOrd="0" presId="urn:microsoft.com/office/officeart/2005/8/layout/orgChart1"/>
    <dgm:cxn modelId="{3A48EDCA-00D6-4E53-B2B2-97AF3E853B12}" type="presOf" srcId="{6182BEAD-50FF-4294-BDB4-1DB5EB709A6A}" destId="{137174AB-86B4-4F17-AC14-372584A0805F}" srcOrd="0" destOrd="0" presId="urn:microsoft.com/office/officeart/2005/8/layout/orgChart1"/>
    <dgm:cxn modelId="{7D7585CE-4F91-4259-A2DF-E7427F79C8AC}" type="presOf" srcId="{707C8D8B-5CB5-47AF-9064-028D6791A99B}" destId="{32250FD7-95CB-45D7-80F6-781BC285919A}" srcOrd="1" destOrd="0" presId="urn:microsoft.com/office/officeart/2005/8/layout/orgChart1"/>
    <dgm:cxn modelId="{66C1BACE-A62E-42B2-94AE-CB78DED27AEF}" type="presOf" srcId="{D1830E7D-61A6-4978-B4FE-3D759D33E7C8}" destId="{099C4FE3-C3B9-4D76-9DEF-0D483B90FA91}" srcOrd="0" destOrd="0" presId="urn:microsoft.com/office/officeart/2005/8/layout/orgChart1"/>
    <dgm:cxn modelId="{ECFA37D3-5C77-4384-98DD-897E21D7D0CB}" srcId="{707C8D8B-5CB5-47AF-9064-028D6791A99B}" destId="{D1830E7D-61A6-4978-B4FE-3D759D33E7C8}" srcOrd="0" destOrd="0" parTransId="{51ACCEBB-00AF-4EAB-AD7E-E070ECB55078}" sibTransId="{307F737E-F655-4EFD-B479-31D5CEACF1C9}"/>
    <dgm:cxn modelId="{557A92DF-2C76-4E64-AD25-70C53E6EB3FD}" type="presOf" srcId="{35930CA0-F43E-4E93-90BA-DB6DCB2C0946}" destId="{A6304488-C406-466D-BC2A-312682208486}" srcOrd="0" destOrd="0" presId="urn:microsoft.com/office/officeart/2005/8/layout/orgChart1"/>
    <dgm:cxn modelId="{16E168E4-D6B5-4DA0-A278-0C65A0166C2B}" type="presOf" srcId="{9460DCE0-30A8-4991-8C3C-053D064053A3}" destId="{AEA77620-E0F3-41CD-9175-51357AB05AC2}" srcOrd="0" destOrd="0" presId="urn:microsoft.com/office/officeart/2005/8/layout/orgChart1"/>
    <dgm:cxn modelId="{0B8259E5-0630-42F2-8CF0-FA4255261BDD}" type="presOf" srcId="{3B3079AE-7E9B-4A75-BD11-FED1D47EF94C}" destId="{7ACF195B-D7D0-4DE5-9235-4717E7EE706A}" srcOrd="1" destOrd="0" presId="urn:microsoft.com/office/officeart/2005/8/layout/orgChart1"/>
    <dgm:cxn modelId="{324039E6-7F2F-4E12-8DA8-0AB0EAE75E67}" type="presOf" srcId="{19A7A969-4CE3-4D06-B632-763149968417}" destId="{0ED28C9A-51EC-4DAF-B932-79186E6750D2}" srcOrd="0" destOrd="0" presId="urn:microsoft.com/office/officeart/2005/8/layout/orgChart1"/>
    <dgm:cxn modelId="{063AE8E8-ACCC-4CC8-B50D-7AF5983C8C06}" srcId="{3B3079AE-7E9B-4A75-BD11-FED1D47EF94C}" destId="{DE24BAED-90FC-4B9D-8B29-F39FB468878C}" srcOrd="1" destOrd="0" parTransId="{64D27359-1358-4A90-976B-9613C4B63C96}" sibTransId="{4E5790B4-92B1-403B-8C28-E841FB5774A3}"/>
    <dgm:cxn modelId="{827076ED-413B-4BFB-A4B8-5BC75D99CA00}" type="presOf" srcId="{78DE863F-3621-4536-9E4F-3B8901BEEB4F}" destId="{9498AFFD-1587-4817-85A9-ABF726BDEED9}" srcOrd="0" destOrd="0" presId="urn:microsoft.com/office/officeart/2005/8/layout/orgChart1"/>
    <dgm:cxn modelId="{74DC1CEF-E81B-4547-B8B5-448B6EC0E60E}" type="presOf" srcId="{7D525FC9-04BC-4553-BC3C-1C85C8454FB6}" destId="{760FCEAC-7BFB-47B8-B93B-3EA335ECDA22}" srcOrd="0" destOrd="0" presId="urn:microsoft.com/office/officeart/2005/8/layout/orgChart1"/>
    <dgm:cxn modelId="{246C47F9-3134-4EDB-B3E7-28ADDB4FCC38}" type="presOf" srcId="{3FA0BBBF-4820-44D1-972D-875FC5D04CED}" destId="{431743DE-967A-4CD3-9295-A60531053FC9}" srcOrd="0" destOrd="0" presId="urn:microsoft.com/office/officeart/2005/8/layout/orgChart1"/>
    <dgm:cxn modelId="{4D869CFD-D2EA-4089-9A51-081A1789E440}" srcId="{E2DB0D1F-F252-4CB1-B8EF-BB69C8D18E26}" destId="{19A7A969-4CE3-4D06-B632-763149968417}" srcOrd="4" destOrd="0" parTransId="{93D08D0B-019E-45BA-9ED2-80957E3B8774}" sibTransId="{D87E8E1F-3B4F-4E27-A31A-9D6BD8B1C99A}"/>
    <dgm:cxn modelId="{1AC8A02E-16D4-44D0-8811-4B66FFE4429D}" type="presParOf" srcId="{728B1666-F114-4C3B-A19D-AF6E76808CB3}" destId="{074EBB39-71AE-4FE5-B971-EF94EB5E5386}" srcOrd="0" destOrd="0" presId="urn:microsoft.com/office/officeart/2005/8/layout/orgChart1"/>
    <dgm:cxn modelId="{7399059E-245E-46A2-A214-5C28E4A39678}" type="presParOf" srcId="{074EBB39-71AE-4FE5-B971-EF94EB5E5386}" destId="{269A1A0C-7CA2-4126-BC6C-58E56509B091}" srcOrd="0" destOrd="0" presId="urn:microsoft.com/office/officeart/2005/8/layout/orgChart1"/>
    <dgm:cxn modelId="{557B1EBC-75ED-4989-9121-3A2A922929E5}" type="presParOf" srcId="{269A1A0C-7CA2-4126-BC6C-58E56509B091}" destId="{8B9A4D4E-6FDC-4F0E-BE72-F9631D605C01}" srcOrd="0" destOrd="0" presId="urn:microsoft.com/office/officeart/2005/8/layout/orgChart1"/>
    <dgm:cxn modelId="{33A0C88B-BF50-4C0B-A2AC-1BACA88B24E9}" type="presParOf" srcId="{269A1A0C-7CA2-4126-BC6C-58E56509B091}" destId="{AF74E5E0-A488-436D-A10B-4E687528D6CB}" srcOrd="1" destOrd="0" presId="urn:microsoft.com/office/officeart/2005/8/layout/orgChart1"/>
    <dgm:cxn modelId="{911B27A5-C095-4B69-824B-7CEC00966EB7}" type="presParOf" srcId="{074EBB39-71AE-4FE5-B971-EF94EB5E5386}" destId="{CCBFE9C1-4B07-4391-B571-530EA3086C22}" srcOrd="1" destOrd="0" presId="urn:microsoft.com/office/officeart/2005/8/layout/orgChart1"/>
    <dgm:cxn modelId="{95FB9485-1F00-4112-AB5D-B7DD8FBC9C94}" type="presParOf" srcId="{CCBFE9C1-4B07-4391-B571-530EA3086C22}" destId="{99051B2A-A557-4D70-9C31-4BFD64737DE6}" srcOrd="0" destOrd="0" presId="urn:microsoft.com/office/officeart/2005/8/layout/orgChart1"/>
    <dgm:cxn modelId="{61E4549C-BD74-4AC0-854A-77DD0EB38010}" type="presParOf" srcId="{CCBFE9C1-4B07-4391-B571-530EA3086C22}" destId="{91C0374C-667B-461E-AE50-F7E1A3FC151B}" srcOrd="1" destOrd="0" presId="urn:microsoft.com/office/officeart/2005/8/layout/orgChart1"/>
    <dgm:cxn modelId="{B9AF8C6E-27D8-48A8-86C7-743865BC9A02}" type="presParOf" srcId="{91C0374C-667B-461E-AE50-F7E1A3FC151B}" destId="{E980E583-846A-4A12-9298-DAB785D6E13F}" srcOrd="0" destOrd="0" presId="urn:microsoft.com/office/officeart/2005/8/layout/orgChart1"/>
    <dgm:cxn modelId="{595D09FC-B738-4EA4-9E70-038CCB18242D}" type="presParOf" srcId="{E980E583-846A-4A12-9298-DAB785D6E13F}" destId="{D96DFC82-F077-4D5B-B54A-06AAB13A050E}" srcOrd="0" destOrd="0" presId="urn:microsoft.com/office/officeart/2005/8/layout/orgChart1"/>
    <dgm:cxn modelId="{D51255C8-9811-4AC6-92DF-01974950FF73}" type="presParOf" srcId="{E980E583-846A-4A12-9298-DAB785D6E13F}" destId="{63826EBA-AB92-43FA-B13D-0E0D75C99E5B}" srcOrd="1" destOrd="0" presId="urn:microsoft.com/office/officeart/2005/8/layout/orgChart1"/>
    <dgm:cxn modelId="{777BB2C6-89FA-492E-9083-CA8C5CF0115A}" type="presParOf" srcId="{91C0374C-667B-461E-AE50-F7E1A3FC151B}" destId="{3CC47375-E528-4F2F-8F1B-21B6F266DDC8}" srcOrd="1" destOrd="0" presId="urn:microsoft.com/office/officeart/2005/8/layout/orgChart1"/>
    <dgm:cxn modelId="{D95BC30E-8F32-4EC1-945D-72461156EC96}" type="presParOf" srcId="{91C0374C-667B-461E-AE50-F7E1A3FC151B}" destId="{26C5B5F9-CD1E-4230-A98A-A034E1F08248}" srcOrd="2" destOrd="0" presId="urn:microsoft.com/office/officeart/2005/8/layout/orgChart1"/>
    <dgm:cxn modelId="{7A98DCEA-97D9-4CCB-A50F-BE902CD485EA}" type="presParOf" srcId="{CCBFE9C1-4B07-4391-B571-530EA3086C22}" destId="{A6304488-C406-466D-BC2A-312682208486}" srcOrd="2" destOrd="0" presId="urn:microsoft.com/office/officeart/2005/8/layout/orgChart1"/>
    <dgm:cxn modelId="{D8D74F00-9AE3-4AF3-8EAE-42CD6814ED03}" type="presParOf" srcId="{CCBFE9C1-4B07-4391-B571-530EA3086C22}" destId="{3FB09226-0FB2-4717-985C-7E409AE2F394}" srcOrd="3" destOrd="0" presId="urn:microsoft.com/office/officeart/2005/8/layout/orgChart1"/>
    <dgm:cxn modelId="{6DA119DD-757A-443B-B7FE-38E1A4553779}" type="presParOf" srcId="{3FB09226-0FB2-4717-985C-7E409AE2F394}" destId="{F35CFDA0-4E0B-4BD6-AF68-B2F14ACF27DD}" srcOrd="0" destOrd="0" presId="urn:microsoft.com/office/officeart/2005/8/layout/orgChart1"/>
    <dgm:cxn modelId="{CCC46B84-BFAC-49A6-96AA-C265D94CFF81}" type="presParOf" srcId="{F35CFDA0-4E0B-4BD6-AF68-B2F14ACF27DD}" destId="{ADD0C0E9-100B-47B8-B9B3-A14F8D7A8C21}" srcOrd="0" destOrd="0" presId="urn:microsoft.com/office/officeart/2005/8/layout/orgChart1"/>
    <dgm:cxn modelId="{422FAFC0-03CF-4EA6-BD68-B03A76DDB11D}" type="presParOf" srcId="{F35CFDA0-4E0B-4BD6-AF68-B2F14ACF27DD}" destId="{32250FD7-95CB-45D7-80F6-781BC285919A}" srcOrd="1" destOrd="0" presId="urn:microsoft.com/office/officeart/2005/8/layout/orgChart1"/>
    <dgm:cxn modelId="{43ECEC19-C3E0-43F2-B6A8-E15529431B55}" type="presParOf" srcId="{3FB09226-0FB2-4717-985C-7E409AE2F394}" destId="{EF0B0062-C810-477B-96A8-5B94C7A692BF}" srcOrd="1" destOrd="0" presId="urn:microsoft.com/office/officeart/2005/8/layout/orgChart1"/>
    <dgm:cxn modelId="{E51B3572-F284-4457-B459-B99BA01F727E}" type="presParOf" srcId="{EF0B0062-C810-477B-96A8-5B94C7A692BF}" destId="{4B4706A1-2AAF-44D2-89BF-926DB5920A74}" srcOrd="0" destOrd="0" presId="urn:microsoft.com/office/officeart/2005/8/layout/orgChart1"/>
    <dgm:cxn modelId="{0035C0DB-09EB-4CF6-89EE-AFF0082D975F}" type="presParOf" srcId="{EF0B0062-C810-477B-96A8-5B94C7A692BF}" destId="{CD16043A-8F42-4ED5-BCBE-53977FEA85B2}" srcOrd="1" destOrd="0" presId="urn:microsoft.com/office/officeart/2005/8/layout/orgChart1"/>
    <dgm:cxn modelId="{87AD8D07-4C97-4E49-8990-C090018C92A5}" type="presParOf" srcId="{CD16043A-8F42-4ED5-BCBE-53977FEA85B2}" destId="{92F05EC4-CA84-4A41-9CB4-D399F6DBB198}" srcOrd="0" destOrd="0" presId="urn:microsoft.com/office/officeart/2005/8/layout/orgChart1"/>
    <dgm:cxn modelId="{55C1D275-3274-4AD9-93C1-0697B4564D28}" type="presParOf" srcId="{92F05EC4-CA84-4A41-9CB4-D399F6DBB198}" destId="{099C4FE3-C3B9-4D76-9DEF-0D483B90FA91}" srcOrd="0" destOrd="0" presId="urn:microsoft.com/office/officeart/2005/8/layout/orgChart1"/>
    <dgm:cxn modelId="{D42117B5-4CDD-4047-A14D-D9B068C4DCCB}" type="presParOf" srcId="{92F05EC4-CA84-4A41-9CB4-D399F6DBB198}" destId="{14AC3955-C5F5-4050-9677-36382C3E9635}" srcOrd="1" destOrd="0" presId="urn:microsoft.com/office/officeart/2005/8/layout/orgChart1"/>
    <dgm:cxn modelId="{071BDBE2-8F0E-40E9-B92E-A13B37D85B25}" type="presParOf" srcId="{CD16043A-8F42-4ED5-BCBE-53977FEA85B2}" destId="{73D0B33F-A6D4-458D-BBC2-CE726857EED3}" srcOrd="1" destOrd="0" presId="urn:microsoft.com/office/officeart/2005/8/layout/orgChart1"/>
    <dgm:cxn modelId="{61F32DCE-8986-4290-BD91-F0F0AB0149DA}" type="presParOf" srcId="{CD16043A-8F42-4ED5-BCBE-53977FEA85B2}" destId="{8388B62E-DD1A-49AD-9677-6D4DAA4EE233}" srcOrd="2" destOrd="0" presId="urn:microsoft.com/office/officeart/2005/8/layout/orgChart1"/>
    <dgm:cxn modelId="{70485C4D-22C0-45B3-A91F-E1A7ADE5925B}" type="presParOf" srcId="{EF0B0062-C810-477B-96A8-5B94C7A692BF}" destId="{137174AB-86B4-4F17-AC14-372584A0805F}" srcOrd="2" destOrd="0" presId="urn:microsoft.com/office/officeart/2005/8/layout/orgChart1"/>
    <dgm:cxn modelId="{73DFF0DB-E05E-414F-989C-5D8338D0F8E8}" type="presParOf" srcId="{EF0B0062-C810-477B-96A8-5B94C7A692BF}" destId="{A840F853-5289-49F3-809E-CD56A6171616}" srcOrd="3" destOrd="0" presId="urn:microsoft.com/office/officeart/2005/8/layout/orgChart1"/>
    <dgm:cxn modelId="{A4379EF9-8034-44B9-843D-F7670AACE2B0}" type="presParOf" srcId="{A840F853-5289-49F3-809E-CD56A6171616}" destId="{92F45431-E6FF-4545-ADE3-06DCCB6F7668}" srcOrd="0" destOrd="0" presId="urn:microsoft.com/office/officeart/2005/8/layout/orgChart1"/>
    <dgm:cxn modelId="{40976916-3B1D-4DEC-80E7-BED5F2E9F101}" type="presParOf" srcId="{92F45431-E6FF-4545-ADE3-06DCCB6F7668}" destId="{197CA0F6-C2D9-46F6-A54A-451AB64C57D8}" srcOrd="0" destOrd="0" presId="urn:microsoft.com/office/officeart/2005/8/layout/orgChart1"/>
    <dgm:cxn modelId="{D7BCC806-A797-471A-856C-8A26925D0C52}" type="presParOf" srcId="{92F45431-E6FF-4545-ADE3-06DCCB6F7668}" destId="{A0AEEF3E-266B-4FD8-A8C2-971B5717BA93}" srcOrd="1" destOrd="0" presId="urn:microsoft.com/office/officeart/2005/8/layout/orgChart1"/>
    <dgm:cxn modelId="{DB4BE2DE-F533-4A08-984A-AE3052F09457}" type="presParOf" srcId="{A840F853-5289-49F3-809E-CD56A6171616}" destId="{6B31C8D8-C046-49E9-AD72-207E6E13D866}" srcOrd="1" destOrd="0" presId="urn:microsoft.com/office/officeart/2005/8/layout/orgChart1"/>
    <dgm:cxn modelId="{22801751-0D79-4955-96EE-714173EBD338}" type="presParOf" srcId="{A840F853-5289-49F3-809E-CD56A6171616}" destId="{D3788DB9-2C74-4D87-8B0A-A68D0EE02CE8}" srcOrd="2" destOrd="0" presId="urn:microsoft.com/office/officeart/2005/8/layout/orgChart1"/>
    <dgm:cxn modelId="{D40B61FD-2D54-4239-A09D-3B00780F282A}" type="presParOf" srcId="{EF0B0062-C810-477B-96A8-5B94C7A692BF}" destId="{A66910D4-3F58-4841-9AEF-8B1074BA59D3}" srcOrd="4" destOrd="0" presId="urn:microsoft.com/office/officeart/2005/8/layout/orgChart1"/>
    <dgm:cxn modelId="{A98807AD-E224-4E53-8DF5-6442B67F641E}" type="presParOf" srcId="{EF0B0062-C810-477B-96A8-5B94C7A692BF}" destId="{9250BAE6-5139-4412-8F1D-29670B927B1F}" srcOrd="5" destOrd="0" presId="urn:microsoft.com/office/officeart/2005/8/layout/orgChart1"/>
    <dgm:cxn modelId="{2DDED060-31A9-4E17-B6A9-0C98F3E041FF}" type="presParOf" srcId="{9250BAE6-5139-4412-8F1D-29670B927B1F}" destId="{27F955B8-1B45-47BF-A918-81812652C5C8}" srcOrd="0" destOrd="0" presId="urn:microsoft.com/office/officeart/2005/8/layout/orgChart1"/>
    <dgm:cxn modelId="{1E3A01BB-6216-4344-A3D3-C1A4BC5E8553}" type="presParOf" srcId="{27F955B8-1B45-47BF-A918-81812652C5C8}" destId="{C7AE3AD1-6CEB-4E2C-A7D1-289555BDBBCC}" srcOrd="0" destOrd="0" presId="urn:microsoft.com/office/officeart/2005/8/layout/orgChart1"/>
    <dgm:cxn modelId="{39B7E89F-CDBF-4BF8-9C1E-606122459180}" type="presParOf" srcId="{27F955B8-1B45-47BF-A918-81812652C5C8}" destId="{7C6F5C8B-D4B1-497E-A37E-20DC213AB306}" srcOrd="1" destOrd="0" presId="urn:microsoft.com/office/officeart/2005/8/layout/orgChart1"/>
    <dgm:cxn modelId="{3632205D-0850-4354-8FBE-E228F533813A}" type="presParOf" srcId="{9250BAE6-5139-4412-8F1D-29670B927B1F}" destId="{433F72F7-874E-4A54-A934-093B99E29C48}" srcOrd="1" destOrd="0" presId="urn:microsoft.com/office/officeart/2005/8/layout/orgChart1"/>
    <dgm:cxn modelId="{15477455-5628-4CC7-BE39-BBB165A1751B}" type="presParOf" srcId="{9250BAE6-5139-4412-8F1D-29670B927B1F}" destId="{F6046572-F385-4D34-9BFE-AB75853F6C9A}" srcOrd="2" destOrd="0" presId="urn:microsoft.com/office/officeart/2005/8/layout/orgChart1"/>
    <dgm:cxn modelId="{15E98497-5C39-42D0-85B8-881E1AACD099}" type="presParOf" srcId="{3FB09226-0FB2-4717-985C-7E409AE2F394}" destId="{C9DB8E84-4D4F-414F-859B-19540D9F479B}" srcOrd="2" destOrd="0" presId="urn:microsoft.com/office/officeart/2005/8/layout/orgChart1"/>
    <dgm:cxn modelId="{09110B0D-4B4F-4CFB-883F-C52BCBFD1F75}" type="presParOf" srcId="{CCBFE9C1-4B07-4391-B571-530EA3086C22}" destId="{AEA77620-E0F3-41CD-9175-51357AB05AC2}" srcOrd="4" destOrd="0" presId="urn:microsoft.com/office/officeart/2005/8/layout/orgChart1"/>
    <dgm:cxn modelId="{F8C42EF8-CC44-4D1C-A025-596A18D14A4D}" type="presParOf" srcId="{CCBFE9C1-4B07-4391-B571-530EA3086C22}" destId="{2A12064B-97CC-44B7-A4DD-402419DCB033}" srcOrd="5" destOrd="0" presId="urn:microsoft.com/office/officeart/2005/8/layout/orgChart1"/>
    <dgm:cxn modelId="{4E89EFAD-BEB8-4429-84C6-D1F395124B76}" type="presParOf" srcId="{2A12064B-97CC-44B7-A4DD-402419DCB033}" destId="{86A80DDE-9248-4943-B8EC-F946A5A2BDE9}" srcOrd="0" destOrd="0" presId="urn:microsoft.com/office/officeart/2005/8/layout/orgChart1"/>
    <dgm:cxn modelId="{0A806B9D-A603-491C-BAC1-53ED943E49A1}" type="presParOf" srcId="{86A80DDE-9248-4943-B8EC-F946A5A2BDE9}" destId="{A616B51D-AA72-407F-94F2-7B2429FF33D7}" srcOrd="0" destOrd="0" presId="urn:microsoft.com/office/officeart/2005/8/layout/orgChart1"/>
    <dgm:cxn modelId="{10683BB3-47C1-4ACC-AAF3-EADFD3490EB5}" type="presParOf" srcId="{86A80DDE-9248-4943-B8EC-F946A5A2BDE9}" destId="{F841541B-94F5-4109-A28E-8286716CF6C8}" srcOrd="1" destOrd="0" presId="urn:microsoft.com/office/officeart/2005/8/layout/orgChart1"/>
    <dgm:cxn modelId="{C2D82E35-E405-43C9-B6D8-34F779DE002B}" type="presParOf" srcId="{2A12064B-97CC-44B7-A4DD-402419DCB033}" destId="{30482A84-BBBC-464B-87B9-FE235E85C678}" srcOrd="1" destOrd="0" presId="urn:microsoft.com/office/officeart/2005/8/layout/orgChart1"/>
    <dgm:cxn modelId="{5A1986D6-E625-4669-97E8-0E16DE418AA8}" type="presParOf" srcId="{2A12064B-97CC-44B7-A4DD-402419DCB033}" destId="{7845C75E-B094-4DFA-90BE-E811ADE881E4}" srcOrd="2" destOrd="0" presId="urn:microsoft.com/office/officeart/2005/8/layout/orgChart1"/>
    <dgm:cxn modelId="{C953EA85-0FDD-4128-A110-DB5087D27045}" type="presParOf" srcId="{CCBFE9C1-4B07-4391-B571-530EA3086C22}" destId="{A81F7689-138E-4861-A337-9ED4DD37A774}" srcOrd="6" destOrd="0" presId="urn:microsoft.com/office/officeart/2005/8/layout/orgChart1"/>
    <dgm:cxn modelId="{4EA40168-E2E8-465F-82FF-F50AE1B76890}" type="presParOf" srcId="{CCBFE9C1-4B07-4391-B571-530EA3086C22}" destId="{CAB3F438-9786-4956-823D-991A39F2E859}" srcOrd="7" destOrd="0" presId="urn:microsoft.com/office/officeart/2005/8/layout/orgChart1"/>
    <dgm:cxn modelId="{ACD1AEC6-9F6F-467C-8E1B-8DC806DB61EB}" type="presParOf" srcId="{CAB3F438-9786-4956-823D-991A39F2E859}" destId="{08E42B15-B694-4010-81B8-896704043119}" srcOrd="0" destOrd="0" presId="urn:microsoft.com/office/officeart/2005/8/layout/orgChart1"/>
    <dgm:cxn modelId="{CDA4757F-9BA5-475B-A17E-79C217206C34}" type="presParOf" srcId="{08E42B15-B694-4010-81B8-896704043119}" destId="{38100068-812F-435F-8477-7AEED92FE225}" srcOrd="0" destOrd="0" presId="urn:microsoft.com/office/officeart/2005/8/layout/orgChart1"/>
    <dgm:cxn modelId="{0E764434-05D3-41AE-84A4-4E95E42C62EC}" type="presParOf" srcId="{08E42B15-B694-4010-81B8-896704043119}" destId="{05BCF841-FE7D-4675-B15D-C14FF24F40B9}" srcOrd="1" destOrd="0" presId="urn:microsoft.com/office/officeart/2005/8/layout/orgChart1"/>
    <dgm:cxn modelId="{53330B2D-B33B-4339-80F5-51151860FFD1}" type="presParOf" srcId="{CAB3F438-9786-4956-823D-991A39F2E859}" destId="{5CC675B9-A4DD-4015-8F7C-62E7319F4B19}" srcOrd="1" destOrd="0" presId="urn:microsoft.com/office/officeart/2005/8/layout/orgChart1"/>
    <dgm:cxn modelId="{2A53175A-0622-4B5C-B16C-D8F0E9D72FA2}" type="presParOf" srcId="{CAB3F438-9786-4956-823D-991A39F2E859}" destId="{E780B6FD-9606-4573-B3A2-494509406D71}" srcOrd="2" destOrd="0" presId="urn:microsoft.com/office/officeart/2005/8/layout/orgChart1"/>
    <dgm:cxn modelId="{011A65FE-C343-432B-81B0-B71CDEFF224F}" type="presParOf" srcId="{CCBFE9C1-4B07-4391-B571-530EA3086C22}" destId="{47AD38BE-D044-48B7-9A6C-BBAAB529E09F}" srcOrd="8" destOrd="0" presId="urn:microsoft.com/office/officeart/2005/8/layout/orgChart1"/>
    <dgm:cxn modelId="{B69CA19F-20E5-4520-B3D0-FCEF093CDF37}" type="presParOf" srcId="{CCBFE9C1-4B07-4391-B571-530EA3086C22}" destId="{182EFC81-409F-42AC-BB88-06C039896470}" srcOrd="9" destOrd="0" presId="urn:microsoft.com/office/officeart/2005/8/layout/orgChart1"/>
    <dgm:cxn modelId="{B4280085-563B-40FE-BEAD-B9B5ED99422C}" type="presParOf" srcId="{182EFC81-409F-42AC-BB88-06C039896470}" destId="{71B8BFF0-2008-4712-B34C-1ECACD991DA9}" srcOrd="0" destOrd="0" presId="urn:microsoft.com/office/officeart/2005/8/layout/orgChart1"/>
    <dgm:cxn modelId="{45FB75BE-C2D1-4A54-819B-EC9A2D0E2D39}" type="presParOf" srcId="{71B8BFF0-2008-4712-B34C-1ECACD991DA9}" destId="{0ED28C9A-51EC-4DAF-B932-79186E6750D2}" srcOrd="0" destOrd="0" presId="urn:microsoft.com/office/officeart/2005/8/layout/orgChart1"/>
    <dgm:cxn modelId="{30197FAF-C69F-4DA2-B359-724F7157F190}" type="presParOf" srcId="{71B8BFF0-2008-4712-B34C-1ECACD991DA9}" destId="{35E7B7AB-2C55-4261-8B73-41AC5781C6B9}" srcOrd="1" destOrd="0" presId="urn:microsoft.com/office/officeart/2005/8/layout/orgChart1"/>
    <dgm:cxn modelId="{158BF43A-68FC-44EF-B8EE-BB976253B914}" type="presParOf" srcId="{182EFC81-409F-42AC-BB88-06C039896470}" destId="{D9CFF464-088D-404C-A12F-30B014C04451}" srcOrd="1" destOrd="0" presId="urn:microsoft.com/office/officeart/2005/8/layout/orgChart1"/>
    <dgm:cxn modelId="{8BCCBA4E-CDD8-4BF0-B3A5-ED8A087767BF}" type="presParOf" srcId="{D9CFF464-088D-404C-A12F-30B014C04451}" destId="{431743DE-967A-4CD3-9295-A60531053FC9}" srcOrd="0" destOrd="0" presId="urn:microsoft.com/office/officeart/2005/8/layout/orgChart1"/>
    <dgm:cxn modelId="{6D019B09-80EA-4DB3-A45D-3BF0F89B14E3}" type="presParOf" srcId="{D9CFF464-088D-404C-A12F-30B014C04451}" destId="{43277133-E6A5-4F78-BCCD-50AA71E9C043}" srcOrd="1" destOrd="0" presId="urn:microsoft.com/office/officeart/2005/8/layout/orgChart1"/>
    <dgm:cxn modelId="{9BD11D0E-A8F7-4FBC-A4EA-9DFF59C35F10}" type="presParOf" srcId="{43277133-E6A5-4F78-BCCD-50AA71E9C043}" destId="{9A9F95DC-081E-4708-ADBE-3F23B1BB2954}" srcOrd="0" destOrd="0" presId="urn:microsoft.com/office/officeart/2005/8/layout/orgChart1"/>
    <dgm:cxn modelId="{A2AA9EB9-B139-430A-B515-3BF93AB70067}" type="presParOf" srcId="{9A9F95DC-081E-4708-ADBE-3F23B1BB2954}" destId="{D062325A-C2FE-40A6-8DEF-6156526A575F}" srcOrd="0" destOrd="0" presId="urn:microsoft.com/office/officeart/2005/8/layout/orgChart1"/>
    <dgm:cxn modelId="{79D0DD06-C2D5-4788-B8B5-A92DCDB5861D}" type="presParOf" srcId="{9A9F95DC-081E-4708-ADBE-3F23B1BB2954}" destId="{67909055-DA6C-4B37-9908-9702FFD618BA}" srcOrd="1" destOrd="0" presId="urn:microsoft.com/office/officeart/2005/8/layout/orgChart1"/>
    <dgm:cxn modelId="{F4424C88-E9F9-4D5A-8B25-A96343B3CC64}" type="presParOf" srcId="{43277133-E6A5-4F78-BCCD-50AA71E9C043}" destId="{F0E1F43C-CA12-4FBA-9CB7-66E9702AE894}" srcOrd="1" destOrd="0" presId="urn:microsoft.com/office/officeart/2005/8/layout/orgChart1"/>
    <dgm:cxn modelId="{18766877-1147-4CE0-8A13-7E8D8D0ED9FD}" type="presParOf" srcId="{43277133-E6A5-4F78-BCCD-50AA71E9C043}" destId="{FB6D0CBB-81BC-4090-965B-DBF6F8E7AF26}" srcOrd="2" destOrd="0" presId="urn:microsoft.com/office/officeart/2005/8/layout/orgChart1"/>
    <dgm:cxn modelId="{4F3BCDE5-6C67-4B7E-A2C4-754190710BE8}" type="presParOf" srcId="{D9CFF464-088D-404C-A12F-30B014C04451}" destId="{A93403BC-9152-4AB1-9D5E-C2D1A82154BB}" srcOrd="2" destOrd="0" presId="urn:microsoft.com/office/officeart/2005/8/layout/orgChart1"/>
    <dgm:cxn modelId="{B22851B4-3C2E-4686-ADE1-20E0AFB68A95}" type="presParOf" srcId="{D9CFF464-088D-404C-A12F-30B014C04451}" destId="{1747116B-86F3-4664-906F-7E0AB51571CA}" srcOrd="3" destOrd="0" presId="urn:microsoft.com/office/officeart/2005/8/layout/orgChart1"/>
    <dgm:cxn modelId="{CD7DC7CB-1EB6-4A62-95BC-E957FC1DC6D2}" type="presParOf" srcId="{1747116B-86F3-4664-906F-7E0AB51571CA}" destId="{2EE9C103-16FF-46E6-A53C-624840BB9243}" srcOrd="0" destOrd="0" presId="urn:microsoft.com/office/officeart/2005/8/layout/orgChart1"/>
    <dgm:cxn modelId="{B0E8F226-5209-4062-87A3-F5BDE8AF6D2D}" type="presParOf" srcId="{2EE9C103-16FF-46E6-A53C-624840BB9243}" destId="{DF8A05B7-40BF-4488-BB9B-E3DFBFBABB59}" srcOrd="0" destOrd="0" presId="urn:microsoft.com/office/officeart/2005/8/layout/orgChart1"/>
    <dgm:cxn modelId="{2F08BE5A-31B3-4DAB-8590-D76E9B913974}" type="presParOf" srcId="{2EE9C103-16FF-46E6-A53C-624840BB9243}" destId="{729A03F1-D7A9-440A-8B1F-8891D894669E}" srcOrd="1" destOrd="0" presId="urn:microsoft.com/office/officeart/2005/8/layout/orgChart1"/>
    <dgm:cxn modelId="{2D517023-7B75-4D2C-99F5-AECD5E444A8B}" type="presParOf" srcId="{1747116B-86F3-4664-906F-7E0AB51571CA}" destId="{7CF0B663-662F-43CA-A25A-FFD01C97FB13}" srcOrd="1" destOrd="0" presId="urn:microsoft.com/office/officeart/2005/8/layout/orgChart1"/>
    <dgm:cxn modelId="{91CB0B6B-47F1-4D72-91DF-81DA565D9B7F}" type="presParOf" srcId="{1747116B-86F3-4664-906F-7E0AB51571CA}" destId="{81B357F1-461C-4915-884A-979BAF18D478}" srcOrd="2" destOrd="0" presId="urn:microsoft.com/office/officeart/2005/8/layout/orgChart1"/>
    <dgm:cxn modelId="{7AC9BDAF-1CD5-472E-8ECB-865B47673DAC}" type="presParOf" srcId="{182EFC81-409F-42AC-BB88-06C039896470}" destId="{EE9AE66D-FCE1-45B3-BD41-D2DF582F690A}" srcOrd="2" destOrd="0" presId="urn:microsoft.com/office/officeart/2005/8/layout/orgChart1"/>
    <dgm:cxn modelId="{6B4F149D-017B-4B83-B7A3-82970E21A01E}" type="presParOf" srcId="{CCBFE9C1-4B07-4391-B571-530EA3086C22}" destId="{760FCEAC-7BFB-47B8-B93B-3EA335ECDA22}" srcOrd="10" destOrd="0" presId="urn:microsoft.com/office/officeart/2005/8/layout/orgChart1"/>
    <dgm:cxn modelId="{860586CE-5CA0-425F-B3B3-6493FF2EBC0B}" type="presParOf" srcId="{CCBFE9C1-4B07-4391-B571-530EA3086C22}" destId="{3E1DE734-6148-4B74-B45A-5820CB71E347}" srcOrd="11" destOrd="0" presId="urn:microsoft.com/office/officeart/2005/8/layout/orgChart1"/>
    <dgm:cxn modelId="{6C9719CE-7229-49B0-84BE-A24EE9877FD5}" type="presParOf" srcId="{3E1DE734-6148-4B74-B45A-5820CB71E347}" destId="{28362BE0-3A77-4A70-A661-F07C6EC7F72E}" srcOrd="0" destOrd="0" presId="urn:microsoft.com/office/officeart/2005/8/layout/orgChart1"/>
    <dgm:cxn modelId="{5B87F314-A1F8-4A67-801A-066B591F6DF8}" type="presParOf" srcId="{28362BE0-3A77-4A70-A661-F07C6EC7F72E}" destId="{25B5E830-B49D-4B40-92A4-0D12A55D9ABB}" srcOrd="0" destOrd="0" presId="urn:microsoft.com/office/officeart/2005/8/layout/orgChart1"/>
    <dgm:cxn modelId="{B6E5E37D-F8E8-4A1E-AA9E-2A5DE48D3098}" type="presParOf" srcId="{28362BE0-3A77-4A70-A661-F07C6EC7F72E}" destId="{7ACF195B-D7D0-4DE5-9235-4717E7EE706A}" srcOrd="1" destOrd="0" presId="urn:microsoft.com/office/officeart/2005/8/layout/orgChart1"/>
    <dgm:cxn modelId="{5DB4A0E9-049B-491D-9136-5AA0B753D291}" type="presParOf" srcId="{3E1DE734-6148-4B74-B45A-5820CB71E347}" destId="{2428F653-7EBE-4AA8-A354-66B09A5F6705}" srcOrd="1" destOrd="0" presId="urn:microsoft.com/office/officeart/2005/8/layout/orgChart1"/>
    <dgm:cxn modelId="{DCB27263-CFE6-43C4-A1A9-6E1C97CC24F5}" type="presParOf" srcId="{2428F653-7EBE-4AA8-A354-66B09A5F6705}" destId="{9498AFFD-1587-4817-85A9-ABF726BDEED9}" srcOrd="0" destOrd="0" presId="urn:microsoft.com/office/officeart/2005/8/layout/orgChart1"/>
    <dgm:cxn modelId="{DB595F05-76FD-4D10-BB8F-65EBF27BF09F}" type="presParOf" srcId="{2428F653-7EBE-4AA8-A354-66B09A5F6705}" destId="{9E985872-BD38-4A96-B55D-9E9A18AA4665}" srcOrd="1" destOrd="0" presId="urn:microsoft.com/office/officeart/2005/8/layout/orgChart1"/>
    <dgm:cxn modelId="{6CDB3204-1E76-42F7-86D1-AF816C2EA025}" type="presParOf" srcId="{9E985872-BD38-4A96-B55D-9E9A18AA4665}" destId="{4D52261A-84D2-466F-8F77-999A5F99B87B}" srcOrd="0" destOrd="0" presId="urn:microsoft.com/office/officeart/2005/8/layout/orgChart1"/>
    <dgm:cxn modelId="{EA2FBF92-0EB0-48BC-A997-DA1AF10C90EF}" type="presParOf" srcId="{4D52261A-84D2-466F-8F77-999A5F99B87B}" destId="{004E86B5-6F88-4905-9D68-6C7A922224B7}" srcOrd="0" destOrd="0" presId="urn:microsoft.com/office/officeart/2005/8/layout/orgChart1"/>
    <dgm:cxn modelId="{73150C38-B23D-48AE-92EA-DC82322C90C6}" type="presParOf" srcId="{4D52261A-84D2-466F-8F77-999A5F99B87B}" destId="{C89E8097-6ABD-4A26-B2ED-C3A50E4AF929}" srcOrd="1" destOrd="0" presId="urn:microsoft.com/office/officeart/2005/8/layout/orgChart1"/>
    <dgm:cxn modelId="{A7E68612-1C8A-4709-B484-3E5AD23471DC}" type="presParOf" srcId="{9E985872-BD38-4A96-B55D-9E9A18AA4665}" destId="{2CD81A9B-8BD7-4D3E-BA37-1ADAD0E4275D}" srcOrd="1" destOrd="0" presId="urn:microsoft.com/office/officeart/2005/8/layout/orgChart1"/>
    <dgm:cxn modelId="{94E47424-4A14-4B4D-BCE3-F92C18F56775}" type="presParOf" srcId="{9E985872-BD38-4A96-B55D-9E9A18AA4665}" destId="{9DF2AC39-F013-4279-83DD-F54AC9A2D012}" srcOrd="2" destOrd="0" presId="urn:microsoft.com/office/officeart/2005/8/layout/orgChart1"/>
    <dgm:cxn modelId="{989A1C9E-9505-4F89-8303-F6A1A5150C98}" type="presParOf" srcId="{2428F653-7EBE-4AA8-A354-66B09A5F6705}" destId="{F3476929-A5E6-418B-9861-909B2A605A14}" srcOrd="2" destOrd="0" presId="urn:microsoft.com/office/officeart/2005/8/layout/orgChart1"/>
    <dgm:cxn modelId="{963D146B-FDB3-4A0C-AE4C-F9B3D4EEA7A3}" type="presParOf" srcId="{2428F653-7EBE-4AA8-A354-66B09A5F6705}" destId="{70A9FD77-1C55-4EEB-B28C-37D23A2A9639}" srcOrd="3" destOrd="0" presId="urn:microsoft.com/office/officeart/2005/8/layout/orgChart1"/>
    <dgm:cxn modelId="{B9FA95BF-D8A1-4FE7-AAE8-850A5B067377}" type="presParOf" srcId="{70A9FD77-1C55-4EEB-B28C-37D23A2A9639}" destId="{63672B68-5E33-45CD-97A7-6041C42F8314}" srcOrd="0" destOrd="0" presId="urn:microsoft.com/office/officeart/2005/8/layout/orgChart1"/>
    <dgm:cxn modelId="{0077D706-9850-4D5C-8A02-2FAD7EA0D087}" type="presParOf" srcId="{63672B68-5E33-45CD-97A7-6041C42F8314}" destId="{DDB07088-FF51-465A-82C0-5960580FB2B5}" srcOrd="0" destOrd="0" presId="urn:microsoft.com/office/officeart/2005/8/layout/orgChart1"/>
    <dgm:cxn modelId="{6EB72798-3BE4-482C-99A7-5BA4B473BB74}" type="presParOf" srcId="{63672B68-5E33-45CD-97A7-6041C42F8314}" destId="{B88AA8B4-22ED-400D-8F73-63DF75AE4EAE}" srcOrd="1" destOrd="0" presId="urn:microsoft.com/office/officeart/2005/8/layout/orgChart1"/>
    <dgm:cxn modelId="{BC217AF8-72CE-41AD-BAC0-CFA405FC134F}" type="presParOf" srcId="{70A9FD77-1C55-4EEB-B28C-37D23A2A9639}" destId="{0DEB58D8-DB4B-4B1F-8FA2-D27A57367623}" srcOrd="1" destOrd="0" presId="urn:microsoft.com/office/officeart/2005/8/layout/orgChart1"/>
    <dgm:cxn modelId="{B5DCDD76-1D90-46EB-AA94-D66577D034FD}" type="presParOf" srcId="{0DEB58D8-DB4B-4B1F-8FA2-D27A57367623}" destId="{85E8F1ED-D232-4401-ACBF-4E4E57726B8B}" srcOrd="0" destOrd="0" presId="urn:microsoft.com/office/officeart/2005/8/layout/orgChart1"/>
    <dgm:cxn modelId="{168B3250-3002-4462-A286-CB5EED168431}" type="presParOf" srcId="{0DEB58D8-DB4B-4B1F-8FA2-D27A57367623}" destId="{3CDDE890-70AF-4023-81DB-41A10B848049}" srcOrd="1" destOrd="0" presId="urn:microsoft.com/office/officeart/2005/8/layout/orgChart1"/>
    <dgm:cxn modelId="{045DB687-4ADE-4118-B110-6DB6D6BF8DF3}" type="presParOf" srcId="{3CDDE890-70AF-4023-81DB-41A10B848049}" destId="{A0D08765-84BA-495E-8248-604A9EB30879}" srcOrd="0" destOrd="0" presId="urn:microsoft.com/office/officeart/2005/8/layout/orgChart1"/>
    <dgm:cxn modelId="{03C148CC-23B2-4A35-82EA-BFEB8FA1D1FE}" type="presParOf" srcId="{A0D08765-84BA-495E-8248-604A9EB30879}" destId="{8CAB71F2-894F-4197-8FA2-B00E89EE9470}" srcOrd="0" destOrd="0" presId="urn:microsoft.com/office/officeart/2005/8/layout/orgChart1"/>
    <dgm:cxn modelId="{66B91B04-98D3-4B3A-B7C8-77ED8713D496}" type="presParOf" srcId="{A0D08765-84BA-495E-8248-604A9EB30879}" destId="{434BA3AA-EF3F-4F8F-B780-ADA13DA89BCA}" srcOrd="1" destOrd="0" presId="urn:microsoft.com/office/officeart/2005/8/layout/orgChart1"/>
    <dgm:cxn modelId="{6AF15E7C-68B0-4766-A2E9-841BB4DB65B5}" type="presParOf" srcId="{3CDDE890-70AF-4023-81DB-41A10B848049}" destId="{2BB34865-D9AD-4714-949F-A1B347DF7D9A}" srcOrd="1" destOrd="0" presId="urn:microsoft.com/office/officeart/2005/8/layout/orgChart1"/>
    <dgm:cxn modelId="{CF5A13D9-899A-4AFA-A098-3B7DD8376455}" type="presParOf" srcId="{3CDDE890-70AF-4023-81DB-41A10B848049}" destId="{ED0F7FC3-1A88-4166-945A-7A73FA7A29F3}" srcOrd="2" destOrd="0" presId="urn:microsoft.com/office/officeart/2005/8/layout/orgChart1"/>
    <dgm:cxn modelId="{F07CB0DF-6AB2-4830-ACC4-0B1542F579B2}" type="presParOf" srcId="{70A9FD77-1C55-4EEB-B28C-37D23A2A9639}" destId="{C1D1B399-22F7-43C1-A5F8-B5C965D05979}" srcOrd="2" destOrd="0" presId="urn:microsoft.com/office/officeart/2005/8/layout/orgChart1"/>
    <dgm:cxn modelId="{48AE1469-A63B-4FAB-9347-312828F58469}" type="presParOf" srcId="{3E1DE734-6148-4B74-B45A-5820CB71E347}" destId="{A0DEEDC2-CA2A-450D-A8F1-AEBE700FE626}" srcOrd="2" destOrd="0" presId="urn:microsoft.com/office/officeart/2005/8/layout/orgChart1"/>
    <dgm:cxn modelId="{792517FD-FBBB-473D-94AA-646DF8FE8780}" type="presParOf" srcId="{074EBB39-71AE-4FE5-B971-EF94EB5E5386}" destId="{F267CA19-EBF4-44FE-A0AF-B785368519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8F1ED-D232-4401-ACBF-4E4E57726B8B}">
      <dsp:nvSpPr>
        <dsp:cNvPr id="0" name=""/>
        <dsp:cNvSpPr/>
      </dsp:nvSpPr>
      <dsp:spPr>
        <a:xfrm>
          <a:off x="9947220" y="3036082"/>
          <a:ext cx="196049" cy="601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218"/>
              </a:lnTo>
              <a:lnTo>
                <a:pt x="196049" y="6012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76929-A5E6-418B-9861-909B2A605A14}">
      <dsp:nvSpPr>
        <dsp:cNvPr id="0" name=""/>
        <dsp:cNvSpPr/>
      </dsp:nvSpPr>
      <dsp:spPr>
        <a:xfrm>
          <a:off x="9679286" y="2108115"/>
          <a:ext cx="790732" cy="27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34"/>
              </a:lnTo>
              <a:lnTo>
                <a:pt x="790732" y="137234"/>
              </a:lnTo>
              <a:lnTo>
                <a:pt x="790732" y="274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8AFFD-1587-4817-85A9-ABF726BDEED9}">
      <dsp:nvSpPr>
        <dsp:cNvPr id="0" name=""/>
        <dsp:cNvSpPr/>
      </dsp:nvSpPr>
      <dsp:spPr>
        <a:xfrm>
          <a:off x="8888553" y="2108115"/>
          <a:ext cx="790732" cy="274469"/>
        </a:xfrm>
        <a:custGeom>
          <a:avLst/>
          <a:gdLst/>
          <a:ahLst/>
          <a:cxnLst/>
          <a:rect l="0" t="0" r="0" b="0"/>
          <a:pathLst>
            <a:path>
              <a:moveTo>
                <a:pt x="790732" y="0"/>
              </a:moveTo>
              <a:lnTo>
                <a:pt x="790732" y="137234"/>
              </a:lnTo>
              <a:lnTo>
                <a:pt x="0" y="137234"/>
              </a:lnTo>
              <a:lnTo>
                <a:pt x="0" y="2744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FCEAC-7BFB-47B8-B93B-3EA335ECDA22}">
      <dsp:nvSpPr>
        <dsp:cNvPr id="0" name=""/>
        <dsp:cNvSpPr/>
      </dsp:nvSpPr>
      <dsp:spPr>
        <a:xfrm>
          <a:off x="5166881" y="1180147"/>
          <a:ext cx="4512404" cy="27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34"/>
              </a:lnTo>
              <a:lnTo>
                <a:pt x="4512404" y="137234"/>
              </a:lnTo>
              <a:lnTo>
                <a:pt x="4512404" y="2744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403BC-9152-4AB1-9D5E-C2D1A82154BB}">
      <dsp:nvSpPr>
        <dsp:cNvPr id="0" name=""/>
        <dsp:cNvSpPr/>
      </dsp:nvSpPr>
      <dsp:spPr>
        <a:xfrm>
          <a:off x="6457540" y="2108115"/>
          <a:ext cx="196049" cy="152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9185"/>
              </a:lnTo>
              <a:lnTo>
                <a:pt x="196049" y="152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743DE-967A-4CD3-9295-A60531053FC9}">
      <dsp:nvSpPr>
        <dsp:cNvPr id="0" name=""/>
        <dsp:cNvSpPr/>
      </dsp:nvSpPr>
      <dsp:spPr>
        <a:xfrm>
          <a:off x="6457540" y="2108115"/>
          <a:ext cx="196049" cy="601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218"/>
              </a:lnTo>
              <a:lnTo>
                <a:pt x="196049" y="6012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D38BE-D044-48B7-9A6C-BBAAB529E09F}">
      <dsp:nvSpPr>
        <dsp:cNvPr id="0" name=""/>
        <dsp:cNvSpPr/>
      </dsp:nvSpPr>
      <dsp:spPr>
        <a:xfrm>
          <a:off x="5166881" y="1180147"/>
          <a:ext cx="1813457" cy="274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34"/>
              </a:lnTo>
              <a:lnTo>
                <a:pt x="1813457" y="137234"/>
              </a:lnTo>
              <a:lnTo>
                <a:pt x="1813457" y="2744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F7689-138E-4861-A337-9ED4DD37A774}">
      <dsp:nvSpPr>
        <dsp:cNvPr id="0" name=""/>
        <dsp:cNvSpPr/>
      </dsp:nvSpPr>
      <dsp:spPr>
        <a:xfrm>
          <a:off x="5166881" y="472840"/>
          <a:ext cx="3314568" cy="707307"/>
        </a:xfrm>
        <a:custGeom>
          <a:avLst/>
          <a:gdLst/>
          <a:ahLst/>
          <a:cxnLst/>
          <a:rect l="0" t="0" r="0" b="0"/>
          <a:pathLst>
            <a:path>
              <a:moveTo>
                <a:pt x="0" y="707307"/>
              </a:moveTo>
              <a:lnTo>
                <a:pt x="331456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77620-E0F3-41CD-9175-51357AB05AC2}">
      <dsp:nvSpPr>
        <dsp:cNvPr id="0" name=""/>
        <dsp:cNvSpPr/>
      </dsp:nvSpPr>
      <dsp:spPr>
        <a:xfrm>
          <a:off x="3817407" y="1180147"/>
          <a:ext cx="1349473" cy="274469"/>
        </a:xfrm>
        <a:custGeom>
          <a:avLst/>
          <a:gdLst/>
          <a:ahLst/>
          <a:cxnLst/>
          <a:rect l="0" t="0" r="0" b="0"/>
          <a:pathLst>
            <a:path>
              <a:moveTo>
                <a:pt x="1349473" y="0"/>
              </a:moveTo>
              <a:lnTo>
                <a:pt x="1349473" y="137234"/>
              </a:lnTo>
              <a:lnTo>
                <a:pt x="0" y="137234"/>
              </a:lnTo>
              <a:lnTo>
                <a:pt x="0" y="2744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910D4-3F58-4841-9AEF-8B1074BA59D3}">
      <dsp:nvSpPr>
        <dsp:cNvPr id="0" name=""/>
        <dsp:cNvSpPr/>
      </dsp:nvSpPr>
      <dsp:spPr>
        <a:xfrm>
          <a:off x="1713143" y="2108115"/>
          <a:ext cx="196049" cy="2457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7153"/>
              </a:lnTo>
              <a:lnTo>
                <a:pt x="196049" y="24571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174AB-86B4-4F17-AC14-372584A0805F}">
      <dsp:nvSpPr>
        <dsp:cNvPr id="0" name=""/>
        <dsp:cNvSpPr/>
      </dsp:nvSpPr>
      <dsp:spPr>
        <a:xfrm>
          <a:off x="1713143" y="2108115"/>
          <a:ext cx="196049" cy="1529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9185"/>
              </a:lnTo>
              <a:lnTo>
                <a:pt x="196049" y="1529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706A1-2AAF-44D2-89BF-926DB5920A74}">
      <dsp:nvSpPr>
        <dsp:cNvPr id="0" name=""/>
        <dsp:cNvSpPr/>
      </dsp:nvSpPr>
      <dsp:spPr>
        <a:xfrm>
          <a:off x="1713143" y="2108115"/>
          <a:ext cx="196049" cy="601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218"/>
              </a:lnTo>
              <a:lnTo>
                <a:pt x="196049" y="6012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04488-C406-466D-BC2A-312682208486}">
      <dsp:nvSpPr>
        <dsp:cNvPr id="0" name=""/>
        <dsp:cNvSpPr/>
      </dsp:nvSpPr>
      <dsp:spPr>
        <a:xfrm>
          <a:off x="2235942" y="1180147"/>
          <a:ext cx="2930939" cy="274469"/>
        </a:xfrm>
        <a:custGeom>
          <a:avLst/>
          <a:gdLst/>
          <a:ahLst/>
          <a:cxnLst/>
          <a:rect l="0" t="0" r="0" b="0"/>
          <a:pathLst>
            <a:path>
              <a:moveTo>
                <a:pt x="2930939" y="0"/>
              </a:moveTo>
              <a:lnTo>
                <a:pt x="2930939" y="137234"/>
              </a:lnTo>
              <a:lnTo>
                <a:pt x="0" y="137234"/>
              </a:lnTo>
              <a:lnTo>
                <a:pt x="0" y="2744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51B2A-A557-4D70-9C31-4BFD64737DE6}">
      <dsp:nvSpPr>
        <dsp:cNvPr id="0" name=""/>
        <dsp:cNvSpPr/>
      </dsp:nvSpPr>
      <dsp:spPr>
        <a:xfrm>
          <a:off x="654476" y="1180147"/>
          <a:ext cx="4512404" cy="274469"/>
        </a:xfrm>
        <a:custGeom>
          <a:avLst/>
          <a:gdLst/>
          <a:ahLst/>
          <a:cxnLst/>
          <a:rect l="0" t="0" r="0" b="0"/>
          <a:pathLst>
            <a:path>
              <a:moveTo>
                <a:pt x="4512404" y="0"/>
              </a:moveTo>
              <a:lnTo>
                <a:pt x="4512404" y="137234"/>
              </a:lnTo>
              <a:lnTo>
                <a:pt x="0" y="137234"/>
              </a:lnTo>
              <a:lnTo>
                <a:pt x="0" y="2744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4D4E-6FDC-4F0E-BE72-F9631D605C01}">
      <dsp:nvSpPr>
        <dsp:cNvPr id="0" name=""/>
        <dsp:cNvSpPr/>
      </dsp:nvSpPr>
      <dsp:spPr>
        <a:xfrm>
          <a:off x="4513383" y="526649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HomeController</a:t>
          </a:r>
          <a:r>
            <a:rPr lang="en-US" sz="900" kern="1200" dirty="0"/>
            <a:t>, Index</a:t>
          </a:r>
          <a:endParaRPr lang="en-BE" sz="900" kern="1200" dirty="0"/>
        </a:p>
      </dsp:txBody>
      <dsp:txXfrm>
        <a:off x="4513383" y="526649"/>
        <a:ext cx="1306996" cy="653498"/>
      </dsp:txXfrm>
    </dsp:sp>
    <dsp:sp modelId="{D96DFC82-F077-4D5B-B54A-06AAB13A050E}">
      <dsp:nvSpPr>
        <dsp:cNvPr id="0" name=""/>
        <dsp:cNvSpPr/>
      </dsp:nvSpPr>
      <dsp:spPr>
        <a:xfrm>
          <a:off x="978" y="1454617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Lunch</a:t>
          </a:r>
          <a:br>
            <a:rPr lang="en-US" sz="900" kern="1200" dirty="0"/>
          </a:br>
          <a:r>
            <a:rPr lang="en-US" sz="900" kern="1200" dirty="0"/>
            <a:t>(</a:t>
          </a:r>
          <a:r>
            <a:rPr lang="en-US" sz="900" kern="1200" dirty="0" err="1"/>
            <a:t>LunchController</a:t>
          </a:r>
          <a:r>
            <a:rPr lang="en-US" sz="900" kern="1200" dirty="0"/>
            <a:t>, Index)</a:t>
          </a:r>
          <a:endParaRPr lang="en-BE" sz="900" kern="1200" dirty="0"/>
        </a:p>
      </dsp:txBody>
      <dsp:txXfrm>
        <a:off x="978" y="1454617"/>
        <a:ext cx="1306996" cy="653498"/>
      </dsp:txXfrm>
    </dsp:sp>
    <dsp:sp modelId="{ADD0C0E9-100B-47B8-B9B3-A14F8D7A8C21}">
      <dsp:nvSpPr>
        <dsp:cNvPr id="0" name=""/>
        <dsp:cNvSpPr/>
      </dsp:nvSpPr>
      <dsp:spPr>
        <a:xfrm>
          <a:off x="1582444" y="1454617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/>
            <a:t>Building (Building controller, index</a:t>
          </a:r>
          <a:endParaRPr lang="en-BE" sz="900" kern="1200" dirty="0"/>
        </a:p>
      </dsp:txBody>
      <dsp:txXfrm>
        <a:off x="1582444" y="1454617"/>
        <a:ext cx="1306996" cy="653498"/>
      </dsp:txXfrm>
    </dsp:sp>
    <dsp:sp modelId="{099C4FE3-C3B9-4D76-9DEF-0D483B90FA91}">
      <dsp:nvSpPr>
        <dsp:cNvPr id="0" name=""/>
        <dsp:cNvSpPr/>
      </dsp:nvSpPr>
      <dsp:spPr>
        <a:xfrm>
          <a:off x="1909193" y="2382584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Information building (</a:t>
          </a:r>
          <a:r>
            <a:rPr lang="en-US" sz="900" kern="1200" dirty="0" err="1"/>
            <a:t>heures</a:t>
          </a:r>
          <a:r>
            <a:rPr lang="en-US" sz="900" kern="1200" dirty="0"/>
            <a:t> </a:t>
          </a:r>
          <a:r>
            <a:rPr lang="en-US" sz="900" kern="1200" dirty="0" err="1"/>
            <a:t>ouvetures</a:t>
          </a:r>
          <a:r>
            <a:rPr lang="en-US" sz="900" kern="1200" dirty="0"/>
            <a:t>, distributor </a:t>
          </a:r>
          <a:r>
            <a:rPr lang="en-US" sz="900" kern="1200" dirty="0" err="1"/>
            <a:t>boison</a:t>
          </a:r>
          <a:r>
            <a:rPr lang="en-US" sz="900" kern="1200" dirty="0"/>
            <a:t>, </a:t>
          </a:r>
          <a:r>
            <a:rPr lang="en-US" sz="900" kern="1200" dirty="0" err="1"/>
            <a:t>endroits</a:t>
          </a:r>
          <a:r>
            <a:rPr lang="en-US" sz="900" kern="1200" dirty="0"/>
            <a:t> toilets, </a:t>
          </a:r>
          <a:r>
            <a:rPr lang="en-US" sz="900" kern="1200" dirty="0" err="1"/>
            <a:t>endroits</a:t>
          </a:r>
          <a:r>
            <a:rPr lang="en-US" sz="900" kern="1200" dirty="0"/>
            <a:t> a manger dans les environs)</a:t>
          </a:r>
          <a:endParaRPr lang="en-BE" sz="900" kern="1200" dirty="0"/>
        </a:p>
      </dsp:txBody>
      <dsp:txXfrm>
        <a:off x="1909193" y="2382584"/>
        <a:ext cx="1306996" cy="653498"/>
      </dsp:txXfrm>
    </dsp:sp>
    <dsp:sp modelId="{197CA0F6-C2D9-46F6-A54A-451AB64C57D8}">
      <dsp:nvSpPr>
        <dsp:cNvPr id="0" name=""/>
        <dsp:cNvSpPr/>
      </dsp:nvSpPr>
      <dsp:spPr>
        <a:xfrm>
          <a:off x="1909193" y="3310551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Indiquer</a:t>
          </a:r>
          <a:r>
            <a:rPr lang="en-US" sz="900" kern="1200" dirty="0"/>
            <a:t> </a:t>
          </a:r>
          <a:r>
            <a:rPr lang="en-US" sz="900" kern="1200" dirty="0" err="1"/>
            <a:t>Manque</a:t>
          </a:r>
          <a:r>
            <a:rPr lang="en-US" sz="900" kern="1200" dirty="0"/>
            <a:t> </a:t>
          </a:r>
          <a:r>
            <a:rPr lang="en-US" sz="900" kern="1200" dirty="0" err="1"/>
            <a:t>boison</a:t>
          </a:r>
          <a:r>
            <a:rPr lang="en-US" sz="900" kern="1200" dirty="0"/>
            <a:t> dans le distributor</a:t>
          </a:r>
          <a:endParaRPr lang="en-BE" sz="900" kern="1200" dirty="0"/>
        </a:p>
      </dsp:txBody>
      <dsp:txXfrm>
        <a:off x="1909193" y="3310551"/>
        <a:ext cx="1306996" cy="653498"/>
      </dsp:txXfrm>
    </dsp:sp>
    <dsp:sp modelId="{C7AE3AD1-6CEB-4E2C-A7D1-289555BDBBCC}">
      <dsp:nvSpPr>
        <dsp:cNvPr id="0" name=""/>
        <dsp:cNvSpPr/>
      </dsp:nvSpPr>
      <dsp:spPr>
        <a:xfrm>
          <a:off x="1909193" y="4238519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Indiquer</a:t>
          </a:r>
          <a:r>
            <a:rPr lang="en-US" sz="900" kern="1200" dirty="0"/>
            <a:t> pane dans le building (ex: toilet </a:t>
          </a:r>
          <a:r>
            <a:rPr lang="en-US" sz="900" kern="1200" dirty="0" err="1"/>
            <a:t>bouché</a:t>
          </a:r>
          <a:r>
            <a:rPr lang="en-US" sz="900" kern="1200" dirty="0"/>
            <a:t>, plus de papier toilet…, </a:t>
          </a:r>
          <a:r>
            <a:rPr lang="en-US" sz="900" kern="1200" dirty="0" err="1"/>
            <a:t>imprimante</a:t>
          </a:r>
          <a:r>
            <a:rPr lang="en-US" sz="900" kern="1200" dirty="0"/>
            <a:t> </a:t>
          </a:r>
          <a:r>
            <a:rPr lang="en-US" sz="900" kern="1200" dirty="0" err="1"/>
            <a:t>en</a:t>
          </a:r>
          <a:r>
            <a:rPr lang="en-US" sz="900" kern="1200" dirty="0"/>
            <a:t> pane)</a:t>
          </a:r>
          <a:endParaRPr lang="en-BE" sz="900" kern="1200" dirty="0"/>
        </a:p>
      </dsp:txBody>
      <dsp:txXfrm>
        <a:off x="1909193" y="4238519"/>
        <a:ext cx="1306996" cy="653498"/>
      </dsp:txXfrm>
    </dsp:sp>
    <dsp:sp modelId="{A616B51D-AA72-407F-94F2-7B2429FF33D7}">
      <dsp:nvSpPr>
        <dsp:cNvPr id="0" name=""/>
        <dsp:cNvSpPr/>
      </dsp:nvSpPr>
      <dsp:spPr>
        <a:xfrm>
          <a:off x="3163909" y="1454617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Formulaire</a:t>
          </a:r>
          <a:r>
            <a:rPr lang="en-US" sz="900" kern="1200" dirty="0"/>
            <a:t> </a:t>
          </a:r>
          <a:r>
            <a:rPr lang="en-US" sz="900" kern="1200" dirty="0" err="1"/>
            <a:t>d’evaluation</a:t>
          </a:r>
          <a:br>
            <a:rPr lang="en-US" sz="900" kern="1200" dirty="0"/>
          </a:br>
          <a:r>
            <a:rPr lang="en-US" sz="900" kern="1200" dirty="0"/>
            <a:t>(Premier et dernier jour de </a:t>
          </a:r>
          <a:r>
            <a:rPr lang="en-US" sz="900" kern="1200" dirty="0" err="1"/>
            <a:t>cours</a:t>
          </a:r>
          <a:r>
            <a:rPr lang="en-US" sz="900" kern="1200" dirty="0"/>
            <a:t>)</a:t>
          </a:r>
          <a:endParaRPr lang="en-BE" sz="900" kern="1200" dirty="0"/>
        </a:p>
      </dsp:txBody>
      <dsp:txXfrm>
        <a:off x="3163909" y="1454617"/>
        <a:ext cx="1306996" cy="653498"/>
      </dsp:txXfrm>
    </dsp:sp>
    <dsp:sp modelId="{38100068-812F-435F-8477-7AEED92FE225}">
      <dsp:nvSpPr>
        <dsp:cNvPr id="0" name=""/>
        <dsp:cNvSpPr/>
      </dsp:nvSpPr>
      <dsp:spPr>
        <a:xfrm>
          <a:off x="7827952" y="472840"/>
          <a:ext cx="1306996" cy="65349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Admin Area</a:t>
          </a:r>
          <a:endParaRPr lang="en-BE" sz="900" kern="1200" dirty="0"/>
        </a:p>
      </dsp:txBody>
      <dsp:txXfrm>
        <a:off x="7827952" y="472840"/>
        <a:ext cx="1306996" cy="653498"/>
      </dsp:txXfrm>
    </dsp:sp>
    <dsp:sp modelId="{0ED28C9A-51EC-4DAF-B932-79186E6750D2}">
      <dsp:nvSpPr>
        <dsp:cNvPr id="0" name=""/>
        <dsp:cNvSpPr/>
      </dsp:nvSpPr>
      <dsp:spPr>
        <a:xfrm>
          <a:off x="6326840" y="1454617"/>
          <a:ext cx="1306996" cy="65349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Schedule Manager Area</a:t>
          </a:r>
          <a:endParaRPr lang="en-BE" sz="900" kern="1200" dirty="0"/>
        </a:p>
      </dsp:txBody>
      <dsp:txXfrm>
        <a:off x="6326840" y="1454617"/>
        <a:ext cx="1306996" cy="653498"/>
      </dsp:txXfrm>
    </dsp:sp>
    <dsp:sp modelId="{D062325A-C2FE-40A6-8DEF-6156526A575F}">
      <dsp:nvSpPr>
        <dsp:cNvPr id="0" name=""/>
        <dsp:cNvSpPr/>
      </dsp:nvSpPr>
      <dsp:spPr>
        <a:xfrm>
          <a:off x="6653589" y="2382584"/>
          <a:ext cx="1306996" cy="65349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CRUD Formation</a:t>
          </a:r>
          <a:endParaRPr lang="en-BE" sz="900" kern="1200" dirty="0"/>
        </a:p>
      </dsp:txBody>
      <dsp:txXfrm>
        <a:off x="6653589" y="2382584"/>
        <a:ext cx="1306996" cy="653498"/>
      </dsp:txXfrm>
    </dsp:sp>
    <dsp:sp modelId="{DF8A05B7-40BF-4488-BB9B-E3DFBFBABB59}">
      <dsp:nvSpPr>
        <dsp:cNvPr id="0" name=""/>
        <dsp:cNvSpPr/>
      </dsp:nvSpPr>
      <dsp:spPr>
        <a:xfrm>
          <a:off x="6653589" y="3310551"/>
          <a:ext cx="1306996" cy="65349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Register Student to Class</a:t>
          </a:r>
          <a:endParaRPr lang="en-BE" sz="900" kern="1200" dirty="0"/>
        </a:p>
      </dsp:txBody>
      <dsp:txXfrm>
        <a:off x="6653589" y="3310551"/>
        <a:ext cx="1306996" cy="653498"/>
      </dsp:txXfrm>
    </dsp:sp>
    <dsp:sp modelId="{25B5E830-B49D-4B40-92A4-0D12A55D9ABB}">
      <dsp:nvSpPr>
        <dsp:cNvPr id="0" name=""/>
        <dsp:cNvSpPr/>
      </dsp:nvSpPr>
      <dsp:spPr>
        <a:xfrm>
          <a:off x="9025788" y="1454617"/>
          <a:ext cx="1306996" cy="65349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Restaurateur Area</a:t>
          </a:r>
          <a:endParaRPr lang="en-BE" sz="900" kern="1200" dirty="0"/>
        </a:p>
      </dsp:txBody>
      <dsp:txXfrm>
        <a:off x="9025788" y="1454617"/>
        <a:ext cx="1306996" cy="653498"/>
      </dsp:txXfrm>
    </dsp:sp>
    <dsp:sp modelId="{004E86B5-6F88-4905-9D68-6C7A922224B7}">
      <dsp:nvSpPr>
        <dsp:cNvPr id="0" name=""/>
        <dsp:cNvSpPr/>
      </dsp:nvSpPr>
      <dsp:spPr>
        <a:xfrm>
          <a:off x="8235055" y="2382584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Liste</a:t>
          </a:r>
          <a:r>
            <a:rPr lang="en-US" sz="900" kern="1200" dirty="0"/>
            <a:t> de production </a:t>
          </a:r>
          <a:r>
            <a:rPr lang="en-US" sz="900" kern="1200" dirty="0" err="1"/>
            <a:t>repas</a:t>
          </a:r>
          <a:endParaRPr lang="en-BE" sz="900" kern="1200" dirty="0"/>
        </a:p>
      </dsp:txBody>
      <dsp:txXfrm>
        <a:off x="8235055" y="2382584"/>
        <a:ext cx="1306996" cy="653498"/>
      </dsp:txXfrm>
    </dsp:sp>
    <dsp:sp modelId="{DDB07088-FF51-465A-82C0-5960580FB2B5}">
      <dsp:nvSpPr>
        <dsp:cNvPr id="0" name=""/>
        <dsp:cNvSpPr/>
      </dsp:nvSpPr>
      <dsp:spPr>
        <a:xfrm>
          <a:off x="9816521" y="2382584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Soumettre</a:t>
          </a:r>
          <a:r>
            <a:rPr lang="en-US" sz="900" kern="1200" dirty="0"/>
            <a:t> Item pour Menu</a:t>
          </a:r>
        </a:p>
      </dsp:txBody>
      <dsp:txXfrm>
        <a:off x="9816521" y="2382584"/>
        <a:ext cx="1306996" cy="653498"/>
      </dsp:txXfrm>
    </dsp:sp>
    <dsp:sp modelId="{8CAB71F2-894F-4197-8FA2-B00E89EE9470}">
      <dsp:nvSpPr>
        <dsp:cNvPr id="0" name=""/>
        <dsp:cNvSpPr/>
      </dsp:nvSpPr>
      <dsp:spPr>
        <a:xfrm>
          <a:off x="10143270" y="3310551"/>
          <a:ext cx="1306996" cy="653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Liste</a:t>
          </a:r>
          <a:r>
            <a:rPr lang="en-US" sz="900" kern="1200" dirty="0"/>
            <a:t> de ingredient: </a:t>
          </a:r>
          <a:r>
            <a:rPr lang="en-US" sz="900" kern="1200" dirty="0" err="1"/>
            <a:t>compte</a:t>
          </a:r>
          <a:r>
            <a:rPr lang="en-US" sz="900" kern="1200" dirty="0"/>
            <a:t> </a:t>
          </a:r>
          <a:r>
            <a:rPr lang="en-US" sz="900" kern="1200" dirty="0" err="1"/>
            <a:t>permettre</a:t>
          </a:r>
          <a:r>
            <a:rPr lang="en-US" sz="900" kern="1200" dirty="0"/>
            <a:t> de student </a:t>
          </a:r>
          <a:r>
            <a:rPr lang="en-US" sz="900" kern="1200" dirty="0" err="1"/>
            <a:t>choisir</a:t>
          </a:r>
          <a:r>
            <a:rPr lang="en-US" sz="900" kern="1200" dirty="0"/>
            <a:t> </a:t>
          </a:r>
          <a:r>
            <a:rPr lang="en-US" sz="900" kern="1200" dirty="0" err="1"/>
            <a:t>selon</a:t>
          </a:r>
          <a:r>
            <a:rPr lang="en-US" sz="900" kern="1200" dirty="0"/>
            <a:t> ingredients </a:t>
          </a:r>
          <a:r>
            <a:rPr lang="en-US" sz="900" kern="1200" dirty="0" err="1"/>
            <a:t>allergiques</a:t>
          </a:r>
          <a:r>
            <a:rPr lang="en-US" sz="900" kern="1200" dirty="0"/>
            <a:t>… dans un menu recherche..</a:t>
          </a:r>
        </a:p>
      </dsp:txBody>
      <dsp:txXfrm>
        <a:off x="10143270" y="3310551"/>
        <a:ext cx="1306996" cy="653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E2E9-119A-405D-A87E-DDBAFE0B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B3FD4-9387-477D-90CC-27B614D1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E0A2-1A9D-4AB6-80D7-15ADADF5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D47B-F430-437D-AD33-7BB07F50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1746-9A1E-437A-8065-D8D6647B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522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DF85-D9B9-40FE-B115-D5D510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9CA7C-A5A9-4C65-ADC3-ED8F42FD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20B4-B367-4F2F-87C2-4306BF11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CF77-0910-45F9-93BB-BC80D7DF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0F50-49AB-45BE-8DDF-CDE794EE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79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9295D-A225-4279-A825-1A02B374C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5009-B2E5-495E-A672-38F5B07E9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73CC-0B10-4CCD-A3D6-03917583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B157-A056-4266-B272-7FE8484C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01E9-8A11-416C-BE71-70580DF7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278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EFAE-F76D-40FF-BF37-6F20409B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F54D-DFB5-40DA-9BCE-327DB9C0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44FCA-ED16-43F3-AE09-2DA6DC7C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BFDF-FFEA-4AC6-A710-E2AEEAC9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67C40-71A3-4EA9-8670-A3D57639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0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F110-BC5B-49F2-A808-64855F67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A08B-05AA-4958-8041-751667D79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CD94-6ECF-4BA6-9C51-5494355F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50AE-8B22-4DF8-AB88-EF25BEB5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D2DB9-A08D-4AEC-AA63-4DBB9C15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618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0703-F8C8-47FD-8638-5EA8F54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B0CF-2688-4666-8813-8D349984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C6FB6-54FC-4678-8193-83CD4BF4D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4432-5E0E-4DF1-8E93-B614ABE5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71600-D419-401F-9091-C2512986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D4D74-D39D-4969-BDE2-E1ABF6DA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6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67E7-088E-4BB5-BF08-87E77473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CECF-3B3B-462F-9610-63C46EA1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E587A-8420-4C27-8945-C128C8A6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E880D-124B-4D1E-9575-4AD6E7C55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A88C5-28D0-4C64-815B-706A0E686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39B5E-AEAC-4287-9A5C-BC02C6D0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79047-70A4-41AA-A82D-F9863419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911B7-4623-4FD7-BCF2-020762C4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80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FDA9-A9A3-4516-AE3B-8797A09C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91113-D7B8-4278-A717-6515DD23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BF29F-1335-41D1-8B28-FC650A9E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32473-CE9C-4B93-9352-E9DBFF41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00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993CD-E1A1-4DA9-AA05-3A48A049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CB2E5-F62A-403A-92A1-D6A00B0E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AFD8-21D9-407F-B756-B919FC9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425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70DE-FE3D-4B04-AF23-8F68296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A427-4C1D-4D52-813D-0080B62A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D61B1-DB28-4B22-86B5-E2DD8028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EF2AD-5FD9-42A2-AF22-010B519D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17A6F-96FF-49FD-B483-616DB870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2EEB-5909-4FAF-8E08-DEF6C5E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39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00FA-30D8-414D-8333-43D3409D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CA57B-9C32-4D0D-AB33-A57642EF2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22F9-9CBF-4488-8FA7-D3F1EC7AA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7E0F3-2A51-4F53-9A0A-315FDBB4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A936-C4FD-460D-A4CC-49DE6C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ADD7E-D584-4D7C-A6E4-03B2F367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372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2C032-4B03-4BB1-BAAA-59B5098E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5A22E-07DA-44B5-9EA0-A4ED2AD0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FFD5-84F9-414E-AD58-1BEE68F87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16E1-7EDA-4093-8B88-55D121866B34}" type="datetimeFigureOut">
              <a:rPr lang="en-BE" smtClean="0"/>
              <a:t>20/06/2019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C81D-E02F-4EA0-9564-73ED5376A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8FF4-D994-4510-866F-9DAB34B01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DF1F-0268-499E-BA6E-EBB355F5B5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9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customXml" Target="../../customXml/item16.xml"/><Relationship Id="rId18" Type="http://schemas.openxmlformats.org/officeDocument/2006/relationships/customXml" Target="../../customXml/item24.xml"/><Relationship Id="rId26" Type="http://schemas.openxmlformats.org/officeDocument/2006/relationships/customXml" Target="../../customXml/item32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6.xml"/><Relationship Id="rId21" Type="http://schemas.openxmlformats.org/officeDocument/2006/relationships/customXml" Target="../../customXml/item27.xml"/><Relationship Id="rId34" Type="http://schemas.openxmlformats.org/officeDocument/2006/relationships/customXml" Target="../../customXml/item41.xml"/><Relationship Id="rId42" Type="http://schemas.openxmlformats.org/officeDocument/2006/relationships/image" Target="../media/image7.emf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4.xml"/><Relationship Id="rId17" Type="http://schemas.openxmlformats.org/officeDocument/2006/relationships/customXml" Target="../../customXml/item19.xml"/><Relationship Id="rId25" Type="http://schemas.openxmlformats.org/officeDocument/2006/relationships/customXml" Target="../../customXml/item31.xml"/><Relationship Id="rId33" Type="http://schemas.openxmlformats.org/officeDocument/2006/relationships/customXml" Target="../../customXml/item40.xml"/><Relationship Id="rId38" Type="http://schemas.openxmlformats.org/officeDocument/2006/relationships/image" Target="../media/image3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20.xml"/><Relationship Id="rId20" Type="http://schemas.openxmlformats.org/officeDocument/2006/relationships/customXml" Target="../../customXml/item26.xml"/><Relationship Id="rId29" Type="http://schemas.openxmlformats.org/officeDocument/2006/relationships/customXml" Target="../../customXml/item35.xml"/><Relationship Id="rId41" Type="http://schemas.openxmlformats.org/officeDocument/2006/relationships/image" Target="../media/image6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11.xml"/><Relationship Id="rId24" Type="http://schemas.openxmlformats.org/officeDocument/2006/relationships/customXml" Target="../../customXml/item30.xml"/><Relationship Id="rId32" Type="http://schemas.openxmlformats.org/officeDocument/2006/relationships/customXml" Target="../../customXml/item38.xml"/><Relationship Id="rId37" Type="http://schemas.openxmlformats.org/officeDocument/2006/relationships/image" Target="../media/image2.png"/><Relationship Id="rId40" Type="http://schemas.openxmlformats.org/officeDocument/2006/relationships/image" Target="../media/image5.png"/><Relationship Id="rId5" Type="http://schemas.openxmlformats.org/officeDocument/2006/relationships/customXml" Target="../../customXml/item4.xml"/><Relationship Id="rId15" Type="http://schemas.openxmlformats.org/officeDocument/2006/relationships/customXml" Target="../../customXml/item18.xml"/><Relationship Id="rId23" Type="http://schemas.openxmlformats.org/officeDocument/2006/relationships/customXml" Target="../../customXml/item29.xml"/><Relationship Id="rId28" Type="http://schemas.openxmlformats.org/officeDocument/2006/relationships/customXml" Target="../../customXml/item34.xml"/><Relationship Id="rId36" Type="http://schemas.openxmlformats.org/officeDocument/2006/relationships/image" Target="../media/image1.png"/><Relationship Id="rId10" Type="http://schemas.openxmlformats.org/officeDocument/2006/relationships/customXml" Target="../../customXml/item10.xml"/><Relationship Id="rId19" Type="http://schemas.openxmlformats.org/officeDocument/2006/relationships/customXml" Target="../../customXml/item25.xml"/><Relationship Id="rId31" Type="http://schemas.openxmlformats.org/officeDocument/2006/relationships/customXml" Target="../../customXml/item37.xml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5.xml"/><Relationship Id="rId22" Type="http://schemas.openxmlformats.org/officeDocument/2006/relationships/customXml" Target="../../customXml/item28.xml"/><Relationship Id="rId27" Type="http://schemas.openxmlformats.org/officeDocument/2006/relationships/customXml" Target="../../customXml/item33.xml"/><Relationship Id="rId30" Type="http://schemas.openxmlformats.org/officeDocument/2006/relationships/customXml" Target="../../customXml/item36.xml"/><Relationship Id="rId35" Type="http://schemas.openxmlformats.org/officeDocument/2006/relationships/slideLayout" Target="../slideLayouts/slideLayout2.xml"/><Relationship Id="rId4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F95406-BB1C-4BC0-A121-553A43AB39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721239"/>
              </p:ext>
            </p:extLst>
          </p:nvPr>
        </p:nvGraphicFramePr>
        <p:xfrm>
          <a:off x="370377" y="407323"/>
          <a:ext cx="114512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7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3C3D-8659-4094-857C-F6488B01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628"/>
            <a:ext cx="10515600" cy="1325563"/>
          </a:xfrm>
        </p:spPr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D4B4-7837-49E9-AC52-2A966383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128"/>
            <a:ext cx="10515600" cy="4351338"/>
          </a:xfrm>
        </p:spPr>
        <p:txBody>
          <a:bodyPr/>
          <a:lstStyle/>
          <a:p>
            <a:endParaRPr lang="en-BE"/>
          </a:p>
        </p:txBody>
      </p:sp>
      <p:grpSp>
        <p:nvGrpSpPr>
          <p:cNvPr id="4" name="WebBrowser">
            <a:extLst>
              <a:ext uri="{FF2B5EF4-FFF2-40B4-BE49-F238E27FC236}">
                <a16:creationId xmlns:a16="http://schemas.microsoft.com/office/drawing/2014/main" id="{C3190622-4873-45B2-8D86-F47737BBCB5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8986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FBD341B-41A1-4499-A5BC-4A7C53A670F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B2C9F37B-EB3D-4497-9F92-C6A527681646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FA17AC-5EFC-412B-8685-35E823B373F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49F8C5-276F-4375-AF2A-E729D2770F1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B32949D2-49BA-489A-8612-867819E7F94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A7D568A-9E83-4CC6-A4D6-81F53E556484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2DA92B-7DBA-45B0-BA93-652DD2611B0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3A65B1EB-3DB3-4692-B29A-37C3DC90C21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F12C12E-11B1-4BCB-906B-03FD411F60D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DF3D6A1C-4533-47E5-8C8E-18B9458939E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44591DAE-F792-4AD7-9730-A8EEF32D10D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BA86234-0BA4-47D1-85AE-1FB07828203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BADC48D-5201-477E-B257-7D32DA3865A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2E248D17-BAE9-4FA3-B43C-C937E9AD920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767BCA79-E460-439A-A652-FDF07933FA1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C35A2F-E9FC-4630-A9AF-0C87A30F4DD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C10AE5D-AB10-4DCF-A754-383632DA6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D0D0200-82EE-4BC5-8D1C-F9BF30E066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0047D13-2E06-425A-B001-C83CFADF6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F48DEE-A620-4D46-A965-AEC83EDADBB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6687787-8F68-4F30-AF5F-71DBC1878F2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https://portalstudent.azurewebsites.net/lunch/A8D9D010-992B-4B82-B18F-BB0678340999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B157923-1345-4532-9DAA-B89D2F4AC23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73B9681-3FFE-4F5B-B83F-298B476DF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AA13906-0066-4102-B234-92EADFBB8C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38CA382-5E64-44E0-AF44-FF1EFA41060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1A751D54-9F7E-4831-96BB-9505CD88628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7447EB18-3394-4561-BEF2-B2D84E163CC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211DB71-D923-4948-9448-DAE7A1CDBE8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0D03A0CB-302F-4228-9ED4-3C58D913E78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99342" y="2711309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2019.06.17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5DDE8BAB-54A0-4A7C-9DAF-11F6CE57512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58387" y="3051907"/>
            <a:ext cx="9534146" cy="2689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Text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0AD38C98-3080-446D-A4FD-C09FE720E7F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99341" y="3077078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2019.06.18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3FBBFD1C-D0BA-418C-B50E-082A17D8CE3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99340" y="3442847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2019.06.19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16B665E6-8100-4E7C-9170-45DDDE3D10D9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699339" y="3808616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2019.06.20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33EEE8B7-678B-474D-B0BC-3B5F385C026D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772479" y="3077078"/>
            <a:ext cx="6164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Today</a:t>
            </a:r>
          </a:p>
        </p:txBody>
      </p:sp>
      <p:grpSp>
        <p:nvGrpSpPr>
          <p:cNvPr id="39" name="DropdownBox">
            <a:extLst>
              <a:ext uri="{FF2B5EF4-FFF2-40B4-BE49-F238E27FC236}">
                <a16:creationId xmlns:a16="http://schemas.microsoft.com/office/drawing/2014/main" id="{86BE76DF-3130-4E32-94DC-15F0D2E383F5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54366" y="2098652"/>
            <a:ext cx="5265976" cy="265520"/>
            <a:chOff x="-151500" y="3329200"/>
            <a:chExt cx="5265976" cy="265520"/>
          </a:xfrm>
        </p:grpSpPr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39F08358-A3BE-45CB-9C76-65861887C548}"/>
                </a:ext>
              </a:extLst>
            </p:cNvPr>
            <p:cNvSpPr/>
            <p:nvPr/>
          </p:nvSpPr>
          <p:spPr>
            <a:xfrm>
              <a:off x="-151500" y="3329200"/>
              <a:ext cx="5265976" cy="26552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MS10958 – Programming Fundamentals of Web Application (4d)</a:t>
              </a:r>
            </a:p>
          </p:txBody>
        </p:sp>
        <p:sp>
          <p:nvSpPr>
            <p:cNvPr id="41" name="DownArrow">
              <a:extLst>
                <a:ext uri="{FF2B5EF4-FFF2-40B4-BE49-F238E27FC236}">
                  <a16:creationId xmlns:a16="http://schemas.microsoft.com/office/drawing/2014/main" id="{AD8BA0F5-4781-4F0F-A45F-69FC9C7DA95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2" name="Content">
            <a:extLst>
              <a:ext uri="{FF2B5EF4-FFF2-40B4-BE49-F238E27FC236}">
                <a16:creationId xmlns:a16="http://schemas.microsoft.com/office/drawing/2014/main" id="{EAD69247-3664-4C8C-B73E-619056FCBAD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04895" y="1814800"/>
            <a:ext cx="527398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Training @ Braine à laud by </a:t>
            </a:r>
            <a:r>
              <a:rPr lang="en-US" sz="1200" u="sng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Christian P. Gyssels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426BC3D7-A8FF-444E-B0CA-5E0EB9363D8A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2683901" y="2711309"/>
            <a:ext cx="8483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(Random)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4E104EBD-9C00-4E29-BB60-8FB61AA1C17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683901" y="3077078"/>
            <a:ext cx="7244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Martino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F553D05-DC3A-49E4-9D47-F88B4BC13723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 rotWithShape="1">
          <a:blip r:embed="rId4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160537" y="2755755"/>
            <a:ext cx="190314" cy="186386"/>
          </a:xfrm>
          <a:prstGeom prst="rect">
            <a:avLst/>
          </a:prstGeom>
        </p:spPr>
      </p:pic>
      <p:sp>
        <p:nvSpPr>
          <p:cNvPr id="48" name="Freeform 98">
            <a:extLst>
              <a:ext uri="{FF2B5EF4-FFF2-40B4-BE49-F238E27FC236}">
                <a16:creationId xmlns:a16="http://schemas.microsoft.com/office/drawing/2014/main" id="{FEC8DED3-F41D-4D82-90C6-3A5E41E10358}"/>
              </a:ext>
            </a:extLst>
          </p:cNvPr>
          <p:cNvSpPr>
            <a:spLocks/>
          </p:cNvSpPr>
          <p:nvPr>
            <p:custDataLst>
              <p:custData r:id="rId13"/>
              <p:custData r:id="rId14"/>
            </p:custDataLst>
          </p:nvPr>
        </p:nvSpPr>
        <p:spPr bwMode="black">
          <a:xfrm>
            <a:off x="5473476" y="2781277"/>
            <a:ext cx="221359" cy="150063"/>
          </a:xfrm>
          <a:custGeom>
            <a:avLst/>
            <a:gdLst>
              <a:gd name="T0" fmla="*/ 70 w 88"/>
              <a:gd name="T1" fmla="*/ 6 h 54"/>
              <a:gd name="T2" fmla="*/ 48 w 88"/>
              <a:gd name="T3" fmla="*/ 8 h 54"/>
              <a:gd name="T4" fmla="*/ 57 w 88"/>
              <a:gd name="T5" fmla="*/ 24 h 54"/>
              <a:gd name="T6" fmla="*/ 44 w 88"/>
              <a:gd name="T7" fmla="*/ 35 h 54"/>
              <a:gd name="T8" fmla="*/ 48 w 88"/>
              <a:gd name="T9" fmla="*/ 48 h 54"/>
              <a:gd name="T10" fmla="*/ 34 w 88"/>
              <a:gd name="T11" fmla="*/ 35 h 54"/>
              <a:gd name="T12" fmla="*/ 47 w 88"/>
              <a:gd name="T13" fmla="*/ 24 h 54"/>
              <a:gd name="T14" fmla="*/ 37 w 88"/>
              <a:gd name="T15" fmla="*/ 5 h 54"/>
              <a:gd name="T16" fmla="*/ 17 w 88"/>
              <a:gd name="T17" fmla="*/ 6 h 54"/>
              <a:gd name="T18" fmla="*/ 44 w 88"/>
              <a:gd name="T19" fmla="*/ 54 h 54"/>
              <a:gd name="T20" fmla="*/ 44 w 88"/>
              <a:gd name="T21" fmla="*/ 54 h 54"/>
              <a:gd name="T22" fmla="*/ 44 w 88"/>
              <a:gd name="T23" fmla="*/ 54 h 54"/>
              <a:gd name="T24" fmla="*/ 44 w 88"/>
              <a:gd name="T25" fmla="*/ 54 h 54"/>
              <a:gd name="T26" fmla="*/ 44 w 88"/>
              <a:gd name="T27" fmla="*/ 54 h 54"/>
              <a:gd name="T28" fmla="*/ 70 w 88"/>
              <a:gd name="T29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54">
                <a:moveTo>
                  <a:pt x="70" y="6"/>
                </a:moveTo>
                <a:cubicBezTo>
                  <a:pt x="65" y="0"/>
                  <a:pt x="55" y="1"/>
                  <a:pt x="48" y="8"/>
                </a:cubicBezTo>
                <a:cubicBezTo>
                  <a:pt x="57" y="24"/>
                  <a:pt x="57" y="24"/>
                  <a:pt x="57" y="24"/>
                </a:cubicBezTo>
                <a:cubicBezTo>
                  <a:pt x="44" y="35"/>
                  <a:pt x="44" y="35"/>
                  <a:pt x="44" y="35"/>
                </a:cubicBezTo>
                <a:cubicBezTo>
                  <a:pt x="48" y="48"/>
                  <a:pt x="48" y="48"/>
                  <a:pt x="48" y="48"/>
                </a:cubicBezTo>
                <a:cubicBezTo>
                  <a:pt x="34" y="35"/>
                  <a:pt x="34" y="35"/>
                  <a:pt x="34" y="35"/>
                </a:cubicBezTo>
                <a:cubicBezTo>
                  <a:pt x="47" y="24"/>
                  <a:pt x="47" y="24"/>
                  <a:pt x="47" y="24"/>
                </a:cubicBezTo>
                <a:cubicBezTo>
                  <a:pt x="37" y="5"/>
                  <a:pt x="37" y="5"/>
                  <a:pt x="37" y="5"/>
                </a:cubicBezTo>
                <a:cubicBezTo>
                  <a:pt x="29" y="0"/>
                  <a:pt x="22" y="0"/>
                  <a:pt x="17" y="6"/>
                </a:cubicBezTo>
                <a:cubicBezTo>
                  <a:pt x="0" y="24"/>
                  <a:pt x="37" y="51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51" y="51"/>
                  <a:pt x="88" y="24"/>
                  <a:pt x="70" y="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20AC986-487B-4308-BAC4-06AF719A6859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42">
            <a:duotone>
              <a:schemeClr val="accent5">
                <a:shade val="45000"/>
                <a:satMod val="135000"/>
              </a:schemeClr>
              <a:prstClr val="white"/>
            </a:duotone>
            <a:lum bright="60000" contrast="-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160537" y="3090564"/>
            <a:ext cx="190314" cy="186386"/>
          </a:xfrm>
          <a:prstGeom prst="rect">
            <a:avLst/>
          </a:prstGeom>
        </p:spPr>
      </p:pic>
      <p:sp>
        <p:nvSpPr>
          <p:cNvPr id="54" name="Freeform 98">
            <a:extLst>
              <a:ext uri="{FF2B5EF4-FFF2-40B4-BE49-F238E27FC236}">
                <a16:creationId xmlns:a16="http://schemas.microsoft.com/office/drawing/2014/main" id="{DC3DC8DD-DB6B-4817-B500-73DEF319A0CF}"/>
              </a:ext>
            </a:extLst>
          </p:cNvPr>
          <p:cNvSpPr>
            <a:spLocks/>
          </p:cNvSpPr>
          <p:nvPr>
            <p:custDataLst>
              <p:custData r:id="rId16"/>
              <p:custData r:id="rId17"/>
            </p:custDataLst>
          </p:nvPr>
        </p:nvSpPr>
        <p:spPr bwMode="black">
          <a:xfrm>
            <a:off x="5473476" y="3116086"/>
            <a:ext cx="221359" cy="150063"/>
          </a:xfrm>
          <a:custGeom>
            <a:avLst/>
            <a:gdLst>
              <a:gd name="T0" fmla="*/ 70 w 88"/>
              <a:gd name="T1" fmla="*/ 6 h 54"/>
              <a:gd name="T2" fmla="*/ 48 w 88"/>
              <a:gd name="T3" fmla="*/ 8 h 54"/>
              <a:gd name="T4" fmla="*/ 57 w 88"/>
              <a:gd name="T5" fmla="*/ 24 h 54"/>
              <a:gd name="T6" fmla="*/ 44 w 88"/>
              <a:gd name="T7" fmla="*/ 35 h 54"/>
              <a:gd name="T8" fmla="*/ 48 w 88"/>
              <a:gd name="T9" fmla="*/ 48 h 54"/>
              <a:gd name="T10" fmla="*/ 34 w 88"/>
              <a:gd name="T11" fmla="*/ 35 h 54"/>
              <a:gd name="T12" fmla="*/ 47 w 88"/>
              <a:gd name="T13" fmla="*/ 24 h 54"/>
              <a:gd name="T14" fmla="*/ 37 w 88"/>
              <a:gd name="T15" fmla="*/ 5 h 54"/>
              <a:gd name="T16" fmla="*/ 17 w 88"/>
              <a:gd name="T17" fmla="*/ 6 h 54"/>
              <a:gd name="T18" fmla="*/ 44 w 88"/>
              <a:gd name="T19" fmla="*/ 54 h 54"/>
              <a:gd name="T20" fmla="*/ 44 w 88"/>
              <a:gd name="T21" fmla="*/ 54 h 54"/>
              <a:gd name="T22" fmla="*/ 44 w 88"/>
              <a:gd name="T23" fmla="*/ 54 h 54"/>
              <a:gd name="T24" fmla="*/ 44 w 88"/>
              <a:gd name="T25" fmla="*/ 54 h 54"/>
              <a:gd name="T26" fmla="*/ 44 w 88"/>
              <a:gd name="T27" fmla="*/ 54 h 54"/>
              <a:gd name="T28" fmla="*/ 70 w 88"/>
              <a:gd name="T29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54">
                <a:moveTo>
                  <a:pt x="70" y="6"/>
                </a:moveTo>
                <a:cubicBezTo>
                  <a:pt x="65" y="0"/>
                  <a:pt x="55" y="1"/>
                  <a:pt x="48" y="8"/>
                </a:cubicBezTo>
                <a:cubicBezTo>
                  <a:pt x="57" y="24"/>
                  <a:pt x="57" y="24"/>
                  <a:pt x="57" y="24"/>
                </a:cubicBezTo>
                <a:cubicBezTo>
                  <a:pt x="44" y="35"/>
                  <a:pt x="44" y="35"/>
                  <a:pt x="44" y="35"/>
                </a:cubicBezTo>
                <a:cubicBezTo>
                  <a:pt x="48" y="48"/>
                  <a:pt x="48" y="48"/>
                  <a:pt x="48" y="48"/>
                </a:cubicBezTo>
                <a:cubicBezTo>
                  <a:pt x="34" y="35"/>
                  <a:pt x="34" y="35"/>
                  <a:pt x="34" y="35"/>
                </a:cubicBezTo>
                <a:cubicBezTo>
                  <a:pt x="47" y="24"/>
                  <a:pt x="47" y="24"/>
                  <a:pt x="47" y="24"/>
                </a:cubicBezTo>
                <a:cubicBezTo>
                  <a:pt x="37" y="5"/>
                  <a:pt x="37" y="5"/>
                  <a:pt x="37" y="5"/>
                </a:cubicBezTo>
                <a:cubicBezTo>
                  <a:pt x="29" y="0"/>
                  <a:pt x="22" y="0"/>
                  <a:pt x="17" y="6"/>
                </a:cubicBezTo>
                <a:cubicBezTo>
                  <a:pt x="0" y="24"/>
                  <a:pt x="37" y="51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51" y="51"/>
                  <a:pt x="88" y="24"/>
                  <a:pt x="70" y="6"/>
                </a:cubicBezTo>
              </a:path>
            </a:pathLst>
          </a:custGeom>
          <a:solidFill>
            <a:srgbClr val="F55555"/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3A70210-0CDC-43BC-BC4E-603400E396BA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 rotWithShape="1">
          <a:blip r:embed="rId4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160537" y="3487293"/>
            <a:ext cx="190314" cy="186386"/>
          </a:xfrm>
          <a:prstGeom prst="rect">
            <a:avLst/>
          </a:prstGeom>
        </p:spPr>
      </p:pic>
      <p:sp>
        <p:nvSpPr>
          <p:cNvPr id="60" name="Freeform 98">
            <a:extLst>
              <a:ext uri="{FF2B5EF4-FFF2-40B4-BE49-F238E27FC236}">
                <a16:creationId xmlns:a16="http://schemas.microsoft.com/office/drawing/2014/main" id="{4DEC1DF7-BD19-46DE-9605-00118D3E303D}"/>
              </a:ext>
            </a:extLst>
          </p:cNvPr>
          <p:cNvSpPr>
            <a:spLocks/>
          </p:cNvSpPr>
          <p:nvPr>
            <p:custDataLst>
              <p:custData r:id="rId19"/>
              <p:custData r:id="rId20"/>
            </p:custDataLst>
          </p:nvPr>
        </p:nvSpPr>
        <p:spPr bwMode="black">
          <a:xfrm>
            <a:off x="5473476" y="3512815"/>
            <a:ext cx="221359" cy="150063"/>
          </a:xfrm>
          <a:custGeom>
            <a:avLst/>
            <a:gdLst>
              <a:gd name="T0" fmla="*/ 70 w 88"/>
              <a:gd name="T1" fmla="*/ 6 h 54"/>
              <a:gd name="T2" fmla="*/ 48 w 88"/>
              <a:gd name="T3" fmla="*/ 8 h 54"/>
              <a:gd name="T4" fmla="*/ 57 w 88"/>
              <a:gd name="T5" fmla="*/ 24 h 54"/>
              <a:gd name="T6" fmla="*/ 44 w 88"/>
              <a:gd name="T7" fmla="*/ 35 h 54"/>
              <a:gd name="T8" fmla="*/ 48 w 88"/>
              <a:gd name="T9" fmla="*/ 48 h 54"/>
              <a:gd name="T10" fmla="*/ 34 w 88"/>
              <a:gd name="T11" fmla="*/ 35 h 54"/>
              <a:gd name="T12" fmla="*/ 47 w 88"/>
              <a:gd name="T13" fmla="*/ 24 h 54"/>
              <a:gd name="T14" fmla="*/ 37 w 88"/>
              <a:gd name="T15" fmla="*/ 5 h 54"/>
              <a:gd name="T16" fmla="*/ 17 w 88"/>
              <a:gd name="T17" fmla="*/ 6 h 54"/>
              <a:gd name="T18" fmla="*/ 44 w 88"/>
              <a:gd name="T19" fmla="*/ 54 h 54"/>
              <a:gd name="T20" fmla="*/ 44 w 88"/>
              <a:gd name="T21" fmla="*/ 54 h 54"/>
              <a:gd name="T22" fmla="*/ 44 w 88"/>
              <a:gd name="T23" fmla="*/ 54 h 54"/>
              <a:gd name="T24" fmla="*/ 44 w 88"/>
              <a:gd name="T25" fmla="*/ 54 h 54"/>
              <a:gd name="T26" fmla="*/ 44 w 88"/>
              <a:gd name="T27" fmla="*/ 54 h 54"/>
              <a:gd name="T28" fmla="*/ 70 w 88"/>
              <a:gd name="T29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54">
                <a:moveTo>
                  <a:pt x="70" y="6"/>
                </a:moveTo>
                <a:cubicBezTo>
                  <a:pt x="65" y="0"/>
                  <a:pt x="55" y="1"/>
                  <a:pt x="48" y="8"/>
                </a:cubicBezTo>
                <a:cubicBezTo>
                  <a:pt x="57" y="24"/>
                  <a:pt x="57" y="24"/>
                  <a:pt x="57" y="24"/>
                </a:cubicBezTo>
                <a:cubicBezTo>
                  <a:pt x="44" y="35"/>
                  <a:pt x="44" y="35"/>
                  <a:pt x="44" y="35"/>
                </a:cubicBezTo>
                <a:cubicBezTo>
                  <a:pt x="48" y="48"/>
                  <a:pt x="48" y="48"/>
                  <a:pt x="48" y="48"/>
                </a:cubicBezTo>
                <a:cubicBezTo>
                  <a:pt x="34" y="35"/>
                  <a:pt x="34" y="35"/>
                  <a:pt x="34" y="35"/>
                </a:cubicBezTo>
                <a:cubicBezTo>
                  <a:pt x="47" y="24"/>
                  <a:pt x="47" y="24"/>
                  <a:pt x="47" y="24"/>
                </a:cubicBezTo>
                <a:cubicBezTo>
                  <a:pt x="37" y="5"/>
                  <a:pt x="37" y="5"/>
                  <a:pt x="37" y="5"/>
                </a:cubicBezTo>
                <a:cubicBezTo>
                  <a:pt x="29" y="0"/>
                  <a:pt x="22" y="0"/>
                  <a:pt x="17" y="6"/>
                </a:cubicBezTo>
                <a:cubicBezTo>
                  <a:pt x="0" y="24"/>
                  <a:pt x="37" y="51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51" y="51"/>
                  <a:pt x="88" y="24"/>
                  <a:pt x="70" y="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F2BA52A-8227-4D75-BBE3-4E10E9081C98}"/>
              </a:ext>
            </a:extLst>
          </p:cNvPr>
          <p:cNvPicPr preferRelativeResize="0">
            <a:picLocks/>
          </p:cNvPicPr>
          <p:nvPr>
            <p:custDataLst>
              <p:custData r:id="rId21"/>
            </p:custDataLst>
          </p:nvPr>
        </p:nvPicPr>
        <p:blipFill rotWithShape="1">
          <a:blip r:embed="rId4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160537" y="3853062"/>
            <a:ext cx="190314" cy="186386"/>
          </a:xfrm>
          <a:prstGeom prst="rect">
            <a:avLst/>
          </a:prstGeom>
        </p:spPr>
      </p:pic>
      <p:sp>
        <p:nvSpPr>
          <p:cNvPr id="63" name="Freeform 98">
            <a:extLst>
              <a:ext uri="{FF2B5EF4-FFF2-40B4-BE49-F238E27FC236}">
                <a16:creationId xmlns:a16="http://schemas.microsoft.com/office/drawing/2014/main" id="{4477AF64-2E5E-4BCB-AE7E-C7E087D7278D}"/>
              </a:ext>
            </a:extLst>
          </p:cNvPr>
          <p:cNvSpPr>
            <a:spLocks/>
          </p:cNvSpPr>
          <p:nvPr>
            <p:custDataLst>
              <p:custData r:id="rId22"/>
              <p:custData r:id="rId23"/>
            </p:custDataLst>
          </p:nvPr>
        </p:nvSpPr>
        <p:spPr bwMode="black">
          <a:xfrm>
            <a:off x="5473476" y="3878584"/>
            <a:ext cx="221359" cy="150063"/>
          </a:xfrm>
          <a:custGeom>
            <a:avLst/>
            <a:gdLst>
              <a:gd name="T0" fmla="*/ 70 w 88"/>
              <a:gd name="T1" fmla="*/ 6 h 54"/>
              <a:gd name="T2" fmla="*/ 48 w 88"/>
              <a:gd name="T3" fmla="*/ 8 h 54"/>
              <a:gd name="T4" fmla="*/ 57 w 88"/>
              <a:gd name="T5" fmla="*/ 24 h 54"/>
              <a:gd name="T6" fmla="*/ 44 w 88"/>
              <a:gd name="T7" fmla="*/ 35 h 54"/>
              <a:gd name="T8" fmla="*/ 48 w 88"/>
              <a:gd name="T9" fmla="*/ 48 h 54"/>
              <a:gd name="T10" fmla="*/ 34 w 88"/>
              <a:gd name="T11" fmla="*/ 35 h 54"/>
              <a:gd name="T12" fmla="*/ 47 w 88"/>
              <a:gd name="T13" fmla="*/ 24 h 54"/>
              <a:gd name="T14" fmla="*/ 37 w 88"/>
              <a:gd name="T15" fmla="*/ 5 h 54"/>
              <a:gd name="T16" fmla="*/ 17 w 88"/>
              <a:gd name="T17" fmla="*/ 6 h 54"/>
              <a:gd name="T18" fmla="*/ 44 w 88"/>
              <a:gd name="T19" fmla="*/ 54 h 54"/>
              <a:gd name="T20" fmla="*/ 44 w 88"/>
              <a:gd name="T21" fmla="*/ 54 h 54"/>
              <a:gd name="T22" fmla="*/ 44 w 88"/>
              <a:gd name="T23" fmla="*/ 54 h 54"/>
              <a:gd name="T24" fmla="*/ 44 w 88"/>
              <a:gd name="T25" fmla="*/ 54 h 54"/>
              <a:gd name="T26" fmla="*/ 44 w 88"/>
              <a:gd name="T27" fmla="*/ 54 h 54"/>
              <a:gd name="T28" fmla="*/ 70 w 88"/>
              <a:gd name="T29" fmla="*/ 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54">
                <a:moveTo>
                  <a:pt x="70" y="6"/>
                </a:moveTo>
                <a:cubicBezTo>
                  <a:pt x="65" y="0"/>
                  <a:pt x="55" y="1"/>
                  <a:pt x="48" y="8"/>
                </a:cubicBezTo>
                <a:cubicBezTo>
                  <a:pt x="57" y="24"/>
                  <a:pt x="57" y="24"/>
                  <a:pt x="57" y="24"/>
                </a:cubicBezTo>
                <a:cubicBezTo>
                  <a:pt x="44" y="35"/>
                  <a:pt x="44" y="35"/>
                  <a:pt x="44" y="35"/>
                </a:cubicBezTo>
                <a:cubicBezTo>
                  <a:pt x="48" y="48"/>
                  <a:pt x="48" y="48"/>
                  <a:pt x="48" y="48"/>
                </a:cubicBezTo>
                <a:cubicBezTo>
                  <a:pt x="34" y="35"/>
                  <a:pt x="34" y="35"/>
                  <a:pt x="34" y="35"/>
                </a:cubicBezTo>
                <a:cubicBezTo>
                  <a:pt x="47" y="24"/>
                  <a:pt x="47" y="24"/>
                  <a:pt x="47" y="24"/>
                </a:cubicBezTo>
                <a:cubicBezTo>
                  <a:pt x="37" y="5"/>
                  <a:pt x="37" y="5"/>
                  <a:pt x="37" y="5"/>
                </a:cubicBezTo>
                <a:cubicBezTo>
                  <a:pt x="29" y="0"/>
                  <a:pt x="22" y="0"/>
                  <a:pt x="17" y="6"/>
                </a:cubicBezTo>
                <a:cubicBezTo>
                  <a:pt x="0" y="24"/>
                  <a:pt x="37" y="51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51" y="51"/>
                  <a:pt x="88" y="24"/>
                  <a:pt x="70" y="6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Content">
            <a:extLst>
              <a:ext uri="{FF2B5EF4-FFF2-40B4-BE49-F238E27FC236}">
                <a16:creationId xmlns:a16="http://schemas.microsoft.com/office/drawing/2014/main" id="{8C26B2EA-6CDD-4111-BFB5-8135468F19DD}"/>
              </a:ext>
            </a:extLst>
          </p:cNvPr>
          <p:cNvSpPr/>
          <p:nvPr>
            <p:custDataLst>
              <p:custData r:id="rId24"/>
            </p:custDataLst>
          </p:nvPr>
        </p:nvSpPr>
        <p:spPr>
          <a:xfrm>
            <a:off x="5817460" y="3077078"/>
            <a:ext cx="4106847" cy="19987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Qu’avez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pensé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repas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A554A5D5-361B-4C2C-87F7-CFEBAC6481EA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762281" y="2741942"/>
            <a:ext cx="416202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Lamentable, jamais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chose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aussi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horrible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devrais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exister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6" name="DropdownBox">
            <a:extLst>
              <a:ext uri="{FF2B5EF4-FFF2-40B4-BE49-F238E27FC236}">
                <a16:creationId xmlns:a16="http://schemas.microsoft.com/office/drawing/2014/main" id="{5B16F9C2-6B5D-489F-A8A6-C6D6E1D2BCB6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3838381" y="3426903"/>
            <a:ext cx="1097652" cy="228600"/>
            <a:chOff x="4016824" y="3329200"/>
            <a:chExt cx="1097652" cy="228600"/>
          </a:xfrm>
        </p:grpSpPr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66E631E2-B843-4B01-8B4E-F95E6B98F11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Fanta</a:t>
              </a:r>
            </a:p>
          </p:txBody>
        </p:sp>
        <p:sp>
          <p:nvSpPr>
            <p:cNvPr id="68" name="DownArrow">
              <a:extLst>
                <a:ext uri="{FF2B5EF4-FFF2-40B4-BE49-F238E27FC236}">
                  <a16:creationId xmlns:a16="http://schemas.microsoft.com/office/drawing/2014/main" id="{717BD07F-9E97-47C4-B749-77695F3515B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9" name="DropdownBox">
            <a:extLst>
              <a:ext uri="{FF2B5EF4-FFF2-40B4-BE49-F238E27FC236}">
                <a16:creationId xmlns:a16="http://schemas.microsoft.com/office/drawing/2014/main" id="{A0949063-0E0D-4A17-A956-D44F2FEAB4F8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3838381" y="3790440"/>
            <a:ext cx="1097652" cy="228600"/>
            <a:chOff x="4016824" y="3329200"/>
            <a:chExt cx="1097652" cy="228600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8E020C29-6356-4D68-8017-EEE4A61B0B9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Nalu</a:t>
              </a:r>
            </a:p>
          </p:txBody>
        </p:sp>
        <p:sp>
          <p:nvSpPr>
            <p:cNvPr id="71" name="DownArrow">
              <a:extLst>
                <a:ext uri="{FF2B5EF4-FFF2-40B4-BE49-F238E27FC236}">
                  <a16:creationId xmlns:a16="http://schemas.microsoft.com/office/drawing/2014/main" id="{CC04ECA7-688D-45D8-95C9-3F8E933AA05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2" name="DropdownBox">
            <a:extLst>
              <a:ext uri="{FF2B5EF4-FFF2-40B4-BE49-F238E27FC236}">
                <a16:creationId xmlns:a16="http://schemas.microsoft.com/office/drawing/2014/main" id="{FD08A518-D472-4ADE-87FD-CEF4A5613FD9}"/>
              </a:ext>
            </a:extLst>
          </p:cNvPr>
          <p:cNvGrpSpPr/>
          <p:nvPr>
            <p:custDataLst>
              <p:custData r:id="rId28"/>
            </p:custDataLst>
          </p:nvPr>
        </p:nvGrpSpPr>
        <p:grpSpPr>
          <a:xfrm>
            <a:off x="2639129" y="3790440"/>
            <a:ext cx="1097652" cy="228600"/>
            <a:chOff x="4016824" y="3329200"/>
            <a:chExt cx="1097652" cy="228600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849B1A6E-7DCA-4676-864B-8F197C2F342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American</a:t>
              </a:r>
            </a:p>
          </p:txBody>
        </p:sp>
        <p:sp>
          <p:nvSpPr>
            <p:cNvPr id="74" name="DownArrow">
              <a:extLst>
                <a:ext uri="{FF2B5EF4-FFF2-40B4-BE49-F238E27FC236}">
                  <a16:creationId xmlns:a16="http://schemas.microsoft.com/office/drawing/2014/main" id="{07728522-63B6-46D5-ABC7-94D93AEE0A4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5" name="DropdownBox">
            <a:extLst>
              <a:ext uri="{FF2B5EF4-FFF2-40B4-BE49-F238E27FC236}">
                <a16:creationId xmlns:a16="http://schemas.microsoft.com/office/drawing/2014/main" id="{CF3A196D-8504-4DC8-A939-A0C459AEA805}"/>
              </a:ext>
            </a:extLst>
          </p:cNvPr>
          <p:cNvGrpSpPr/>
          <p:nvPr>
            <p:custDataLst>
              <p:custData r:id="rId29"/>
            </p:custDataLst>
          </p:nvPr>
        </p:nvGrpSpPr>
        <p:grpSpPr>
          <a:xfrm>
            <a:off x="2639129" y="3437986"/>
            <a:ext cx="1097652" cy="228600"/>
            <a:chOff x="4016824" y="3329200"/>
            <a:chExt cx="1097652" cy="228600"/>
          </a:xfrm>
        </p:grpSpPr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687E8696-873C-4760-BCE7-8DC32D36DD59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Thon Piquant</a:t>
              </a:r>
            </a:p>
          </p:txBody>
        </p:sp>
        <p:sp>
          <p:nvSpPr>
            <p:cNvPr id="77" name="DownArrow">
              <a:extLst>
                <a:ext uri="{FF2B5EF4-FFF2-40B4-BE49-F238E27FC236}">
                  <a16:creationId xmlns:a16="http://schemas.microsoft.com/office/drawing/2014/main" id="{2CD90928-3D9F-4D40-9F6F-8712A6FDF5D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8" name="Content">
            <a:extLst>
              <a:ext uri="{FF2B5EF4-FFF2-40B4-BE49-F238E27FC236}">
                <a16:creationId xmlns:a16="http://schemas.microsoft.com/office/drawing/2014/main" id="{EAFE240F-B6CB-4E04-B5B9-DA6BBDB88EFC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3765515" y="2711309"/>
            <a:ext cx="13836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(Vendor Machine)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B2E7F5E1-9899-4D49-9BA5-BF7A635377B7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3770831" y="3052569"/>
            <a:ext cx="8787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Coca-Cola</a:t>
            </a:r>
          </a:p>
        </p:txBody>
      </p:sp>
      <p:grpSp>
        <p:nvGrpSpPr>
          <p:cNvPr id="80" name="PageTitle">
            <a:extLst>
              <a:ext uri="{FF2B5EF4-FFF2-40B4-BE49-F238E27FC236}">
                <a16:creationId xmlns:a16="http://schemas.microsoft.com/office/drawing/2014/main" id="{B95224B6-24A5-40A0-A460-3C1F795E66CF}"/>
              </a:ext>
            </a:extLst>
          </p:cNvPr>
          <p:cNvGrpSpPr/>
          <p:nvPr>
            <p:custDataLst>
              <p:custData r:id="rId32"/>
            </p:custDataLst>
          </p:nvPr>
        </p:nvGrpSpPr>
        <p:grpSpPr>
          <a:xfrm>
            <a:off x="535517" y="879294"/>
            <a:ext cx="5680725" cy="911018"/>
            <a:chOff x="3054545" y="660400"/>
            <a:chExt cx="5680725" cy="911018"/>
          </a:xfrm>
        </p:grpSpPr>
        <p:sp>
          <p:nvSpPr>
            <p:cNvPr id="81" name="Application Title">
              <a:extLst>
                <a:ext uri="{FF2B5EF4-FFF2-40B4-BE49-F238E27FC236}">
                  <a16:creationId xmlns:a16="http://schemas.microsoft.com/office/drawing/2014/main" id="{DACD4FEA-6AB6-46E8-B265-4D8AC20D9203}"/>
                </a:ext>
              </a:extLst>
            </p:cNvPr>
            <p:cNvSpPr txBox="1"/>
            <p:nvPr/>
          </p:nvSpPr>
          <p:spPr>
            <a:xfrm>
              <a:off x="3054545" y="660400"/>
              <a:ext cx="3038697" cy="326243"/>
            </a:xfrm>
            <a:prstGeom prst="rect">
              <a:avLst/>
            </a:prstGeom>
            <a:noFill/>
          </p:spPr>
          <p:txBody>
            <a:bodyPr wrap="none" lIns="164592" tIns="155448" bIns="0" rtlCol="0">
              <a:noAutofit/>
            </a:bodyPr>
            <a:lstStyle/>
            <a:p>
              <a:r>
                <a:rPr lang="en-US" sz="1100" b="1" cap="all" dirty="0">
                  <a:latin typeface="Segoe Light" pitchFamily="34" charset="0"/>
                  <a:ea typeface="Segoe UI" pitchFamily="34" charset="0"/>
                  <a:cs typeface="Segoe UI" pitchFamily="34" charset="0"/>
                </a:rPr>
                <a:t>Lunch Orders</a:t>
              </a:r>
            </a:p>
          </p:txBody>
        </p:sp>
        <p:sp>
          <p:nvSpPr>
            <p:cNvPr id="82" name="Page Title">
              <a:extLst>
                <a:ext uri="{FF2B5EF4-FFF2-40B4-BE49-F238E27FC236}">
                  <a16:creationId xmlns:a16="http://schemas.microsoft.com/office/drawing/2014/main" id="{3C06BDC6-EEC4-4723-A3DE-3187696479D6}"/>
                </a:ext>
              </a:extLst>
            </p:cNvPr>
            <p:cNvSpPr txBox="1"/>
            <p:nvPr/>
          </p:nvSpPr>
          <p:spPr>
            <a:xfrm>
              <a:off x="3055158" y="986643"/>
              <a:ext cx="5680112" cy="584775"/>
            </a:xfrm>
            <a:prstGeom prst="rect">
              <a:avLst/>
            </a:prstGeom>
            <a:noFill/>
          </p:spPr>
          <p:txBody>
            <a:bodyPr wrap="none" lIns="137160" rtlCol="0">
              <a:noAutofit/>
            </a:bodyPr>
            <a:lstStyle/>
            <a:p>
              <a:r>
                <a:rPr lang="en-US" sz="3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Jean-François Cerise</a:t>
              </a:r>
            </a:p>
          </p:txBody>
        </p:sp>
      </p:grpSp>
      <p:sp>
        <p:nvSpPr>
          <p:cNvPr id="84" name="Content">
            <a:extLst>
              <a:ext uri="{FF2B5EF4-FFF2-40B4-BE49-F238E27FC236}">
                <a16:creationId xmlns:a16="http://schemas.microsoft.com/office/drawing/2014/main" id="{2EB2A444-9376-44CF-B635-DEA86146A1BC}"/>
              </a:ext>
            </a:extLst>
          </p:cNvPr>
          <p:cNvSpPr/>
          <p:nvPr/>
        </p:nvSpPr>
        <p:spPr>
          <a:xfrm>
            <a:off x="5871312" y="3409075"/>
            <a:ext cx="5611584" cy="31019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lnSpcReduction="10000"/>
          </a:bodyPr>
          <a:lstStyle/>
          <a:p>
            <a:r>
              <a:rPr lang="en-US" sz="1200" b="1" u="sng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Business Rules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Pas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d’edition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après 15h30 du jour precedent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Like/Dislikes après midi de la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journé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jusqu’au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repas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suivant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11h00 du jour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suivant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. Button ICON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doit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être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gris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quant pas editable,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coleur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très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Claire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quand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clickable et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foncé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quand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selectioné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Commentaires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suivent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même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plage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horaire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que les Likes/Dislikes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Boison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 les locals que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possedent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un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distributeur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boison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, ne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montront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pas un combo box de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boison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: à la place “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Jeton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aupres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d’instructeur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”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Student edit button: page de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requete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changement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de nom, mise à jour email.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Link nom de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l’instructeur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, page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d’equipe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formulaire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contact instructor.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Quand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absent: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montrer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(absent)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devant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le jour et pas de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possibilité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de “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apprecier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” le lunch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Selection du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cours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disable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quand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seulement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cours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disponible. Meme pour le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le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premier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sandwish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,meme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si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seulement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 jour de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cours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Section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Repas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disponible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seulement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si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prevu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repas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. Ignorer les champs a droite de </a:t>
            </a:r>
            <a:r>
              <a:rPr lang="en-US" sz="120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la date.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25901DE-8C89-4BE4-B067-B779F8603603}"/>
              </a:ext>
            </a:extLst>
          </p:cNvPr>
          <p:cNvPicPr preferRelativeResize="0">
            <a:picLocks/>
          </p:cNvPicPr>
          <p:nvPr>
            <p:custDataLst>
              <p:custData r:id="rId33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4387207" y="1494407"/>
            <a:ext cx="157920" cy="153354"/>
          </a:xfrm>
          <a:prstGeom prst="rect">
            <a:avLst/>
          </a:prstGeom>
        </p:spPr>
      </p:pic>
      <p:sp>
        <p:nvSpPr>
          <p:cNvPr id="87" name="Content">
            <a:extLst>
              <a:ext uri="{FF2B5EF4-FFF2-40B4-BE49-F238E27FC236}">
                <a16:creationId xmlns:a16="http://schemas.microsoft.com/office/drawing/2014/main" id="{65B8941F-F8D0-4440-91DE-B85436A74CF4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720556" y="2706705"/>
            <a:ext cx="7521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(Absent)</a:t>
            </a:r>
          </a:p>
        </p:txBody>
      </p:sp>
    </p:spTree>
    <p:extLst>
      <p:ext uri="{BB962C8B-B14F-4D97-AF65-F5344CB8AC3E}">
        <p14:creationId xmlns:p14="http://schemas.microsoft.com/office/powerpoint/2010/main" val="86299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5.xml><?xml version="1.0" encoding="utf-8"?>
<Control xmlns="http://schemas.microsoft.com/VisualStudio/2011/storyboarding/control">
  <Id Name="f675cc77-ad7a-4073-b2bb-cfe94dcd39a9" RevisionId="57c975d2-281c-4efa-9ccd-22031edc7536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Icons.Donotlove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Donotlove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f675cc77-ad7a-4073-b2bb-cfe94dcd39a9" RevisionId="57c975d2-281c-4efa-9ccd-22031edc7536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Icons.Donotlove" Revision="1" Stencil="System.Storyboarding.WindowsAppIcons" StencilVersion="0.1"/>
</Control>
</file>

<file path=customXml/item23.xml><?xml version="1.0" encoding="utf-8"?>
<Control xmlns="http://schemas.microsoft.com/VisualStudio/2011/storyboarding/control">
  <Id Name="f675cc77-ad7a-4073-b2bb-cfe94dcd39a9" RevisionId="57c975d2-281c-4efa-9ccd-22031edc7536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WindowsAppIcons.Donotlove" Revision="1" Stencil="System.Storyboarding.WindowsAppIcons" StencilVersion="0.1"/>
</Control>
</file>

<file path=customXml/item26.xml><?xml version="1.0" encoding="utf-8"?>
<Control xmlns="http://schemas.microsoft.com/VisualStudio/2011/storyboarding/control">
  <Id Name="f675cc77-ad7a-4073-b2bb-cfe94dcd39a9" RevisionId="57c975d2-281c-4efa-9ccd-22031edc7536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Donotlove" Revision="1" Stencil="System.Storyboarding.WindowsAppIcons" StencilVersion="0.1"/>
</Control>
</file>

<file path=customXml/item29.xml><?xml version="1.0" encoding="utf-8"?>
<Control xmlns="http://schemas.microsoft.com/VisualStudio/2011/storyboarding/control">
  <Id Name="f675cc77-ad7a-4073-b2bb-cfe94dcd39a9" RevisionId="57c975d2-281c-4efa-9ccd-22031edc7536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64AE13F0-B3A4-496A-A663-091F9EDCBE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1AE5FB3-1CCE-46AF-80CD-34468B885B0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C9854C3-4B45-4B6E-A289-247A6DC2015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45824BE-57CE-44D0-A6B8-0D481A24A77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A629AB2-D569-4531-BF68-A94CA159485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4976666-12A7-4593-A436-A57D9EB8D60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6209730-5A42-401C-BBE8-C47D187E750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9C5ADCD-DAB5-4AE3-96C9-32A9C39ABF2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2BF7547-1A4E-4E30-BDF2-4778F5771B7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4FB8C9F-FD8E-49A6-9780-298504434B3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446480A-4C76-4F2A-9EEF-2286FDB2F6A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A10BF0-EDA8-4030-93BF-F8D01C2B8E3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A421E39-AC89-426F-B924-7C7357D6730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BDC8A7F-2461-43F0-8F6C-9B9C91AAD21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30E2C0D-CD2F-4F71-BEA9-A369E9FF811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95FFA90-4EFC-4847-B4B9-EA17EC2033F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E28C151-5D4C-45B9-862C-596A8B1E969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E0F08B2-471F-41AC-A41E-3ABC7FEDA73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E2BE7FA-4F80-46C0-89EE-F93056B8170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D7BCDC7-E1A2-42F7-B3F9-95183A89D29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5D43704-A60E-4000-859C-EC13426ED9A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68BDABF-7520-4145-8469-A542F992FEA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D55DC-91D6-4125-8340-4CC29BC93A0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8EA5042-FD8F-4F44-A75E-BCD12D960E3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D2B0F21-93B1-4B3D-A8EF-1A7FD5E467A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A2A5D5D-9DB6-4C1B-96DF-0C509C1BF1F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C300EE2-E11D-469E-993C-0335740F032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133AFD5-9C22-4548-B914-BDE8CF43498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2C2F23E-03A0-42AA-A07E-481A337392D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58AFAC0-265A-4260-B67C-B33F0B7EDA0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CB790FE-578B-4B5B-89F6-CF445069699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99E1A75-1EE9-467B-8BE7-8746A305F29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F9CB418-8BC6-4807-AD79-9350E5E0390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B110B9D-E101-4BE9-8901-D6D7E75636F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0C887C4-CDFA-4F28-85A6-7756BC54583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0E35B4E-A84D-4B7C-9399-3ABF6E6D36A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EB3A14D-F5F2-4827-8F1A-643624C72EC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55F3FF5-0364-441B-B642-AC2B2E0F082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CE01AC9-0A51-4A2D-955D-8EC5104686B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CF6796A-DE59-4434-8842-5EB5DCCA6F5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13EAEA7-410B-4977-B6BF-F40A480182F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351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Light</vt:lpstr>
      <vt:lpstr>Segoe UI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P. Gyssels</dc:creator>
  <cp:lastModifiedBy>Christian P. Gyssels</cp:lastModifiedBy>
  <cp:revision>11</cp:revision>
  <dcterms:created xsi:type="dcterms:W3CDTF">2019-06-20T16:19:55Z</dcterms:created>
  <dcterms:modified xsi:type="dcterms:W3CDTF">2019-06-20T17:54:05Z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