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4660"/>
  </p:normalViewPr>
  <p:slideViewPr>
    <p:cSldViewPr>
      <p:cViewPr varScale="1">
        <p:scale>
          <a:sx n="65" d="100"/>
          <a:sy n="65" d="100"/>
        </p:scale>
        <p:origin x="-6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4E4-75D4-4E78-96DD-B11BA6792C28}" type="datetimeFigureOut">
              <a:rPr lang="en-US" smtClean="0"/>
              <a:t>3/16/2010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A8F672B-D189-4C81-AAF7-788547B4E9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4E4-75D4-4E78-96DD-B11BA6792C28}" type="datetimeFigureOut">
              <a:rPr lang="en-US" smtClean="0"/>
              <a:t>3/16/2010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672B-D189-4C81-AAF7-788547B4E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4E4-75D4-4E78-96DD-B11BA6792C28}" type="datetimeFigureOut">
              <a:rPr lang="en-US" smtClean="0"/>
              <a:t>3/16/2010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672B-D189-4C81-AAF7-788547B4E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4E4-75D4-4E78-96DD-B11BA6792C28}" type="datetimeFigureOut">
              <a:rPr lang="en-US" smtClean="0"/>
              <a:t>3/16/2010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672B-D189-4C81-AAF7-788547B4E9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4E4-75D4-4E78-96DD-B11BA6792C28}" type="datetimeFigureOut">
              <a:rPr lang="en-US" smtClean="0"/>
              <a:t>3/16/2010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8F672B-D189-4C81-AAF7-788547B4E9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4E4-75D4-4E78-96DD-B11BA6792C28}" type="datetimeFigureOut">
              <a:rPr lang="en-US" smtClean="0"/>
              <a:t>3/16/2010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672B-D189-4C81-AAF7-788547B4E9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4E4-75D4-4E78-96DD-B11BA6792C28}" type="datetimeFigureOut">
              <a:rPr lang="en-US" smtClean="0"/>
              <a:t>3/16/2010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672B-D189-4C81-AAF7-788547B4E9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4E4-75D4-4E78-96DD-B11BA6792C28}" type="datetimeFigureOut">
              <a:rPr lang="en-US" smtClean="0"/>
              <a:t>3/16/2010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672B-D189-4C81-AAF7-788547B4E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4E4-75D4-4E78-96DD-B11BA6792C28}" type="datetimeFigureOut">
              <a:rPr lang="en-US" smtClean="0"/>
              <a:t>3/16/2010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672B-D189-4C81-AAF7-788547B4E9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4E4-75D4-4E78-96DD-B11BA6792C28}" type="datetimeFigureOut">
              <a:rPr lang="en-US" smtClean="0"/>
              <a:t>3/16/2010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672B-D189-4C81-AAF7-788547B4E9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04E4-75D4-4E78-96DD-B11BA6792C28}" type="datetimeFigureOut">
              <a:rPr lang="en-US" smtClean="0"/>
              <a:t>3/16/2010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8F672B-D189-4C81-AAF7-788547B4E9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1EF04E4-75D4-4E78-96DD-B11BA6792C28}" type="datetimeFigureOut">
              <a:rPr lang="en-US" smtClean="0"/>
              <a:t>3/16/2010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A8F672B-D189-4C81-AAF7-788547B4E9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images.google.com/imgres?imgurl=http://happyhyderabad.files.wordpress.com/2009/05/business-school.jpg&amp;imgrefurl=http://happyhyderabad.wordpress.com/2009/05/05/hyderabad-business-business-hyderabad-bullion-hyderabad-bullion-bullion-market/&amp;usg=__BKGHz_5oXsFRvIX3Hft75H78zbk=&amp;h=300&amp;w=400&amp;sz=8&amp;hl=en&amp;start=1&amp;um=1&amp;itbs=1&amp;tbnid=7PeSsliJQ6ZkaM:&amp;tbnh=93&amp;tbnw=124&amp;prev=/images%3Fq%3Dbusiness%26um%3D1%26hl%3Den%26sa%3DN%26tbs%3Disch: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images.google.com/imgres?imgurl=http://okdagligvare.no/images/Nescafe%2520BraseroI.jpg&amp;imgrefurl=http://okdagligvare.no/index.php%3FcPath%3D36%26osCsid%3Dc8f46c9dcf33debe349a675687c4c942&amp;usg=__J54X7iPnG_H4sadOABIZ4wWLPnM=&amp;h=363&amp;w=320&amp;sz=108&amp;hl=en&amp;start=23&amp;um=1&amp;itbs=1&amp;tbnid=BcfEizGHjwB-yM:&amp;tbnh=121&amp;tbnw=107&amp;prev=/images%3Fq%3Dnescafe%2Bbig%26start%3D20%26um%3D1%26hl%3Den%26sa%3DN%26ndsp%3D20%26tbs%3Disch: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images.google.com/imgres?imgurl=http://www.businesspundit.com/wp-content/uploads/2008/06/angry1.jpg&amp;imgrefurl=http://www.businesspundit.com/5-steps-to-dealing-with-angry-clients/&amp;usg=__srTzW3dsryLEkYM0UyO9iButTr4=&amp;h=455&amp;w=500&amp;sz=112&amp;hl=en&amp;start=4&amp;um=1&amp;itbs=1&amp;tbnid=30p-fioadP3-0M:&amp;tbnh=118&amp;tbnw=130&amp;prev=/images%3Fq%3Dangry%2Bcustomer%26um%3D1%26hl%3Den%26tbs%3Disch: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images.google.com/imgres?imgurl=http://stockwatch.in/files/Mcafee-Logo2.jpg&amp;imgrefurl=http://www.stockwatch.in/mcafee-comes-out-cyber-threats-2010-24369&amp;usg=__-vLAb-fH8J-RD1Mukf8EyVZ3QZ0=&amp;h=172&amp;w=258&amp;sz=5&amp;hl=en&amp;start=6&amp;um=1&amp;itbs=1&amp;tbnid=baQD5gN8nRnxJM:&amp;tbnh=75&amp;tbnw=112&amp;prev=/images%3Fq%3Dmcafee%2Blogo%2B2010%26um%3D1%26hl%3Den%26tbs%3Disch: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images.google.com/imgres?imgurl=http://berenschotstrategies.files.wordpress.com/2009/03/change-management1.jpg&amp;imgrefurl=http://zenleaf.blogspot.com/&amp;usg=__ap3qKBsR7oORoKbByfyOZFm6WdE=&amp;h=768&amp;w=1024&amp;sz=186&amp;hl=en&amp;start=35&amp;um=1&amp;itbs=1&amp;tbnid=GPrI-tsyk-CZ0M:&amp;tbnh=113&amp;tbnw=150&amp;prev=/images%3Fq%3Dchange%26start%3D20%26um%3D1%26hl%3Den%26sa%3DN%26ndsp%3D20%26tbs%3Disch: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Estrategias</a:t>
            </a:r>
            <a:r>
              <a:rPr lang="en-US" dirty="0" smtClean="0"/>
              <a:t> de </a:t>
            </a:r>
            <a:r>
              <a:rPr lang="en-US" dirty="0" err="1" smtClean="0"/>
              <a:t>negocios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Estrategia</a:t>
            </a:r>
            <a:r>
              <a:rPr lang="en-US" dirty="0" smtClean="0"/>
              <a:t> de </a:t>
            </a:r>
            <a:r>
              <a:rPr lang="en-US" dirty="0" err="1" smtClean="0"/>
              <a:t>negocios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estrategia</a:t>
            </a:r>
            <a:r>
              <a:rPr lang="en-US" dirty="0" smtClean="0"/>
              <a:t> de </a:t>
            </a:r>
            <a:r>
              <a:rPr lang="en-US" dirty="0" err="1" smtClean="0"/>
              <a:t>negocios</a:t>
            </a:r>
            <a:r>
              <a:rPr lang="en-US" dirty="0" smtClean="0"/>
              <a:t> describe </a:t>
            </a:r>
            <a:r>
              <a:rPr lang="en-US" dirty="0" err="1" smtClean="0"/>
              <a:t>como</a:t>
            </a:r>
            <a:r>
              <a:rPr lang="en-US" dirty="0" smtClean="0"/>
              <a:t> un </a:t>
            </a:r>
            <a:r>
              <a:rPr lang="en-US" dirty="0" err="1" smtClean="0"/>
              <a:t>negocio</a:t>
            </a:r>
            <a:r>
              <a:rPr lang="en-US" dirty="0" smtClean="0"/>
              <a:t> en particular </a:t>
            </a:r>
            <a:r>
              <a:rPr lang="en-US" dirty="0" err="1" smtClean="0"/>
              <a:t>pretende</a:t>
            </a:r>
            <a:r>
              <a:rPr lang="en-US" dirty="0" smtClean="0"/>
              <a:t> </a:t>
            </a:r>
            <a:r>
              <a:rPr lang="en-US" dirty="0" err="1" smtClean="0"/>
              <a:t>salir</a:t>
            </a:r>
            <a:r>
              <a:rPr lang="en-US" dirty="0" smtClean="0"/>
              <a:t> </a:t>
            </a:r>
            <a:r>
              <a:rPr lang="en-US" dirty="0" err="1" smtClean="0"/>
              <a:t>adelante</a:t>
            </a:r>
            <a:r>
              <a:rPr lang="en-US" dirty="0" smtClean="0"/>
              <a:t> en el </a:t>
            </a:r>
            <a:r>
              <a:rPr lang="en-US" dirty="0" err="1" smtClean="0"/>
              <a:t>mercado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Representa</a:t>
            </a:r>
            <a:r>
              <a:rPr lang="en-US" dirty="0" smtClean="0"/>
              <a:t> el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intento</a:t>
            </a:r>
            <a:r>
              <a:rPr lang="en-US" dirty="0" smtClean="0"/>
              <a:t> en </a:t>
            </a:r>
            <a:r>
              <a:rPr lang="en-US" dirty="0" err="1" smtClean="0"/>
              <a:t>asegurar</a:t>
            </a:r>
            <a:r>
              <a:rPr lang="en-US" dirty="0" smtClean="0"/>
              <a:t> el </a:t>
            </a:r>
            <a:r>
              <a:rPr lang="en-US" dirty="0" err="1" smtClean="0"/>
              <a:t>futuro</a:t>
            </a:r>
            <a:r>
              <a:rPr lang="en-US" dirty="0" smtClean="0"/>
              <a:t> del </a:t>
            </a:r>
            <a:r>
              <a:rPr lang="en-US" dirty="0" err="1" smtClean="0"/>
              <a:t>negocio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 descr="http://t2.gstatic.com/images?q=tbn:7PeSsliJQ6ZkaM:http://happyhyderabad.files.wordpress.com/2009/05/business-school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667250"/>
            <a:ext cx="2209800" cy="1657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Estrategias</a:t>
            </a:r>
            <a:r>
              <a:rPr lang="en-US" dirty="0" smtClean="0"/>
              <a:t> de </a:t>
            </a:r>
            <a:r>
              <a:rPr lang="en-US" dirty="0" err="1" smtClean="0"/>
              <a:t>negocios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estrategia</a:t>
            </a:r>
            <a:r>
              <a:rPr lang="en-US" dirty="0" smtClean="0"/>
              <a:t> de </a:t>
            </a:r>
            <a:r>
              <a:rPr lang="en-US" dirty="0" err="1" smtClean="0"/>
              <a:t>negocios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proporcionar</a:t>
            </a:r>
            <a:r>
              <a:rPr lang="en-US" dirty="0" smtClean="0"/>
              <a:t> </a:t>
            </a:r>
            <a:r>
              <a:rPr lang="en-US" dirty="0" err="1" smtClean="0"/>
              <a:t>respuestas</a:t>
            </a:r>
            <a:r>
              <a:rPr lang="en-US" dirty="0" smtClean="0"/>
              <a:t> </a:t>
            </a:r>
            <a:r>
              <a:rPr lang="en-US" dirty="0" err="1" smtClean="0"/>
              <a:t>claras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preguntas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b="1" dirty="0" err="1" smtClean="0"/>
              <a:t>enfoque</a:t>
            </a:r>
            <a:r>
              <a:rPr lang="en-US" dirty="0" smtClean="0"/>
              <a:t> del </a:t>
            </a:r>
            <a:r>
              <a:rPr lang="en-US" dirty="0" err="1" smtClean="0"/>
              <a:t>negocio</a:t>
            </a:r>
            <a:r>
              <a:rPr lang="en-US" dirty="0" smtClean="0"/>
              <a:t> al </a:t>
            </a:r>
            <a:r>
              <a:rPr lang="en-US" dirty="0" err="1" smtClean="0"/>
              <a:t>cual</a:t>
            </a:r>
            <a:r>
              <a:rPr lang="en-US" dirty="0" smtClean="0"/>
              <a:t> se le </a:t>
            </a:r>
            <a:r>
              <a:rPr lang="en-US" dirty="0" err="1" smtClean="0"/>
              <a:t>aplica</a:t>
            </a:r>
            <a:r>
              <a:rPr lang="en-US" dirty="0" smtClean="0"/>
              <a:t> la </a:t>
            </a:r>
            <a:r>
              <a:rPr lang="en-US" dirty="0" err="1" smtClean="0"/>
              <a:t>estrategia</a:t>
            </a:r>
            <a:r>
              <a:rPr lang="en-US" dirty="0" smtClean="0"/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Cuales</a:t>
            </a:r>
            <a:r>
              <a:rPr lang="en-US" dirty="0" smtClean="0"/>
              <a:t> son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b="1" dirty="0" err="1" smtClean="0"/>
              <a:t>necesidades</a:t>
            </a:r>
            <a:r>
              <a:rPr lang="en-US" dirty="0" smtClean="0"/>
              <a:t> </a:t>
            </a:r>
            <a:r>
              <a:rPr lang="en-US" dirty="0" err="1" smtClean="0"/>
              <a:t>actuales</a:t>
            </a:r>
            <a:r>
              <a:rPr lang="en-US" dirty="0" smtClean="0"/>
              <a:t> y </a:t>
            </a:r>
            <a:r>
              <a:rPr lang="en-US" dirty="0" err="1" smtClean="0"/>
              <a:t>futuras</a:t>
            </a:r>
            <a:r>
              <a:rPr lang="en-US" dirty="0" smtClean="0"/>
              <a:t> de los </a:t>
            </a:r>
            <a:r>
              <a:rPr lang="en-US" dirty="0" err="1" smtClean="0"/>
              <a:t>clientes</a:t>
            </a:r>
            <a:r>
              <a:rPr lang="en-US" dirty="0" smtClean="0"/>
              <a:t> y </a:t>
            </a:r>
            <a:r>
              <a:rPr lang="en-US" dirty="0" err="1" smtClean="0"/>
              <a:t>potenciales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r>
              <a:rPr lang="en-US" dirty="0" smtClean="0"/>
              <a:t> del </a:t>
            </a:r>
            <a:r>
              <a:rPr lang="en-US" dirty="0" err="1" smtClean="0"/>
              <a:t>negocio</a:t>
            </a:r>
            <a:r>
              <a:rPr lang="en-US" dirty="0" smtClean="0"/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Cuales</a:t>
            </a:r>
            <a:r>
              <a:rPr lang="en-US" dirty="0" smtClean="0"/>
              <a:t> son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b="1" dirty="0" err="1" smtClean="0"/>
              <a:t>capacidades</a:t>
            </a:r>
            <a:r>
              <a:rPr lang="en-US" dirty="0" smtClean="0"/>
              <a:t> </a:t>
            </a:r>
            <a:r>
              <a:rPr lang="en-US" dirty="0" err="1" smtClean="0"/>
              <a:t>unicas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ventaja</a:t>
            </a:r>
            <a:r>
              <a:rPr lang="en-US" dirty="0" smtClean="0"/>
              <a:t> </a:t>
            </a:r>
            <a:r>
              <a:rPr lang="en-US" dirty="0" err="1" smtClean="0"/>
              <a:t>competitiva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cumplir</a:t>
            </a:r>
            <a:r>
              <a:rPr lang="en-US" dirty="0" smtClean="0"/>
              <a:t>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necesidades</a:t>
            </a:r>
            <a:r>
              <a:rPr lang="en-US" dirty="0" smtClean="0"/>
              <a:t> </a:t>
            </a:r>
            <a:r>
              <a:rPr lang="en-US" dirty="0" err="1" smtClean="0"/>
              <a:t>hoy</a:t>
            </a:r>
            <a:r>
              <a:rPr lang="en-US" dirty="0" smtClean="0"/>
              <a:t> en </a:t>
            </a:r>
            <a:r>
              <a:rPr lang="en-US" dirty="0" err="1" smtClean="0"/>
              <a:t>dia</a:t>
            </a:r>
            <a:r>
              <a:rPr lang="en-US" dirty="0" smtClean="0"/>
              <a:t> y en un </a:t>
            </a:r>
            <a:r>
              <a:rPr lang="en-US" dirty="0" err="1" smtClean="0"/>
              <a:t>futuro</a:t>
            </a:r>
            <a:r>
              <a:rPr lang="en-US" dirty="0" smtClean="0"/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 smtClean="0"/>
              <a:t>Que</a:t>
            </a:r>
            <a:r>
              <a:rPr lang="en-US" b="1" dirty="0" smtClean="0"/>
              <a:t> se </a:t>
            </a:r>
            <a:r>
              <a:rPr lang="en-US" b="1" dirty="0" err="1" smtClean="0"/>
              <a:t>tiene</a:t>
            </a:r>
            <a:r>
              <a:rPr lang="en-US" b="1" dirty="0" smtClean="0"/>
              <a:t> </a:t>
            </a:r>
            <a:r>
              <a:rPr lang="en-US" b="1" dirty="0" err="1" smtClean="0"/>
              <a:t>que</a:t>
            </a:r>
            <a:r>
              <a:rPr lang="en-US" b="1" dirty="0" smtClean="0"/>
              <a:t> </a:t>
            </a:r>
            <a:r>
              <a:rPr lang="en-US" b="1" dirty="0" err="1" smtClean="0"/>
              <a:t>hacer</a:t>
            </a:r>
            <a:r>
              <a:rPr lang="en-US" dirty="0" smtClean="0"/>
              <a:t> en </a:t>
            </a:r>
            <a:r>
              <a:rPr lang="en-US" dirty="0" err="1" smtClean="0"/>
              <a:t>terminos</a:t>
            </a:r>
            <a:r>
              <a:rPr lang="en-US" dirty="0" smtClean="0"/>
              <a:t> </a:t>
            </a:r>
            <a:r>
              <a:rPr lang="en-US" dirty="0" err="1" smtClean="0"/>
              <a:t>generales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asegurar</a:t>
            </a:r>
            <a:r>
              <a:rPr lang="en-US" dirty="0" smtClean="0"/>
              <a:t> el </a:t>
            </a:r>
            <a:r>
              <a:rPr lang="en-US" dirty="0" err="1" smtClean="0"/>
              <a:t>futuro</a:t>
            </a:r>
            <a:r>
              <a:rPr lang="en-US" dirty="0" smtClean="0"/>
              <a:t> del </a:t>
            </a:r>
            <a:r>
              <a:rPr lang="en-US" dirty="0" err="1" smtClean="0"/>
              <a:t>negocio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Enfoque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Como se define el </a:t>
            </a:r>
            <a:r>
              <a:rPr lang="en-US" dirty="0" err="1" smtClean="0"/>
              <a:t>enfoque</a:t>
            </a:r>
            <a:r>
              <a:rPr lang="en-US" dirty="0" smtClean="0"/>
              <a:t> de un </a:t>
            </a:r>
            <a:r>
              <a:rPr lang="en-US" dirty="0" err="1" smtClean="0"/>
              <a:t>negocio</a:t>
            </a:r>
            <a:r>
              <a:rPr lang="en-US" dirty="0" smtClean="0"/>
              <a:t>?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estrategia</a:t>
            </a:r>
            <a:r>
              <a:rPr lang="en-US" dirty="0" smtClean="0"/>
              <a:t> </a:t>
            </a:r>
            <a:r>
              <a:rPr lang="en-US" dirty="0" err="1" smtClean="0"/>
              <a:t>competitiva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oferta</a:t>
            </a:r>
            <a:r>
              <a:rPr lang="en-US" dirty="0" smtClean="0"/>
              <a:t> al </a:t>
            </a:r>
            <a:r>
              <a:rPr lang="en-US" dirty="0" err="1" smtClean="0"/>
              <a:t>cliente</a:t>
            </a:r>
            <a:endParaRPr lang="en-US" dirty="0"/>
          </a:p>
        </p:txBody>
      </p:sp>
      <p:pic>
        <p:nvPicPr>
          <p:cNvPr id="1028" name="Picture 4" descr="http://t0.gstatic.com/images?q=tbn:BcfEizGHjwB-yM:http://okdagligvare.no/images/Nescafe%2520BraseroI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581400"/>
            <a:ext cx="2362200" cy="2671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Necesidades</a:t>
            </a:r>
            <a:r>
              <a:rPr lang="en-US" dirty="0" smtClean="0"/>
              <a:t> del </a:t>
            </a:r>
            <a:r>
              <a:rPr lang="en-US" dirty="0" err="1" smtClean="0"/>
              <a:t>cliente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315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Es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necesidades</a:t>
            </a:r>
            <a:r>
              <a:rPr lang="en-US" dirty="0" smtClean="0"/>
              <a:t> del </a:t>
            </a:r>
            <a:r>
              <a:rPr lang="en-US" dirty="0" err="1" smtClean="0"/>
              <a:t>cliente</a:t>
            </a:r>
            <a:r>
              <a:rPr lang="en-US" dirty="0" smtClean="0"/>
              <a:t> y el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satisfacer</a:t>
            </a:r>
            <a:r>
              <a:rPr lang="en-US" dirty="0" smtClean="0"/>
              <a:t>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necesidades</a:t>
            </a:r>
            <a:r>
              <a:rPr lang="en-US" dirty="0" smtClean="0"/>
              <a:t>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competencia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Es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entender</a:t>
            </a:r>
            <a:r>
              <a:rPr lang="en-US" dirty="0" smtClean="0"/>
              <a:t>:</a:t>
            </a:r>
          </a:p>
          <a:p>
            <a:pPr marL="633413" indent="-234950"/>
            <a:r>
              <a:rPr lang="en-US" dirty="0"/>
              <a:t>L</a:t>
            </a:r>
            <a:r>
              <a:rPr lang="en-US" dirty="0" smtClean="0"/>
              <a:t>a </a:t>
            </a:r>
            <a:r>
              <a:rPr lang="en-US" dirty="0" err="1" smtClean="0"/>
              <a:t>raiz</a:t>
            </a:r>
            <a:r>
              <a:rPr lang="en-US" dirty="0" smtClean="0"/>
              <a:t> de la </a:t>
            </a:r>
            <a:r>
              <a:rPr lang="en-US" dirty="0" err="1" smtClean="0"/>
              <a:t>necesidad</a:t>
            </a:r>
            <a:r>
              <a:rPr lang="en-US" dirty="0" smtClean="0"/>
              <a:t> del </a:t>
            </a:r>
            <a:r>
              <a:rPr lang="en-US" dirty="0" err="1" smtClean="0"/>
              <a:t>cliente</a:t>
            </a:r>
            <a:endParaRPr lang="en-US" dirty="0" smtClean="0"/>
          </a:p>
          <a:p>
            <a:pPr marL="633413" indent="-234950"/>
            <a:r>
              <a:rPr lang="en-US" dirty="0" smtClean="0"/>
              <a:t>Como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necesidad</a:t>
            </a:r>
            <a:r>
              <a:rPr lang="en-US" dirty="0" smtClean="0"/>
              <a:t> cambia entre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grupos</a:t>
            </a:r>
            <a:r>
              <a:rPr lang="en-US" dirty="0" smtClean="0"/>
              <a:t> o </a:t>
            </a:r>
            <a:r>
              <a:rPr lang="en-US" dirty="0" err="1" smtClean="0"/>
              <a:t>individuos</a:t>
            </a:r>
            <a:endParaRPr lang="en-US" dirty="0" smtClean="0"/>
          </a:p>
          <a:p>
            <a:pPr marL="633413" indent="-234950"/>
            <a:r>
              <a:rPr lang="en-US" dirty="0" smtClean="0"/>
              <a:t>Como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necesidades</a:t>
            </a:r>
            <a:r>
              <a:rPr lang="en-US" dirty="0" smtClean="0"/>
              <a:t> </a:t>
            </a:r>
            <a:r>
              <a:rPr lang="en-US" dirty="0" err="1" smtClean="0"/>
              <a:t>cambian</a:t>
            </a:r>
            <a:endParaRPr lang="en-US" dirty="0"/>
          </a:p>
        </p:txBody>
      </p:sp>
      <p:pic>
        <p:nvPicPr>
          <p:cNvPr id="18434" name="Picture 2" descr="http://t2.gstatic.com/images?q=tbn:30p-fioadP3-0M:http://www.businesspundit.com/wp-content/uploads/2008/06/angry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1350" y="4114800"/>
            <a:ext cx="1390650" cy="12622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Capacidades</a:t>
            </a:r>
            <a:r>
              <a:rPr lang="en-US" dirty="0" smtClean="0"/>
              <a:t> </a:t>
            </a:r>
            <a:r>
              <a:rPr lang="en-US" dirty="0" err="1" smtClean="0"/>
              <a:t>unicas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Las </a:t>
            </a:r>
            <a:r>
              <a:rPr lang="en-US" dirty="0" err="1" smtClean="0"/>
              <a:t>estrategias</a:t>
            </a:r>
            <a:r>
              <a:rPr lang="en-US" dirty="0" smtClean="0"/>
              <a:t> de </a:t>
            </a:r>
            <a:r>
              <a:rPr lang="en-US" dirty="0" err="1" smtClean="0"/>
              <a:t>negocios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ser </a:t>
            </a:r>
            <a:r>
              <a:rPr lang="en-US" dirty="0" err="1" smtClean="0"/>
              <a:t>descritas</a:t>
            </a:r>
            <a:r>
              <a:rPr lang="en-US" dirty="0" smtClean="0"/>
              <a:t> </a:t>
            </a:r>
            <a:r>
              <a:rPr lang="en-US" dirty="0" err="1" smtClean="0"/>
              <a:t>realisticamente</a:t>
            </a:r>
            <a:r>
              <a:rPr lang="en-US" dirty="0" smtClean="0"/>
              <a:t> en el </a:t>
            </a:r>
            <a:r>
              <a:rPr lang="en-US" dirty="0" err="1" smtClean="0"/>
              <a:t>contexto</a:t>
            </a:r>
            <a:r>
              <a:rPr lang="en-US" dirty="0" smtClean="0"/>
              <a:t> del </a:t>
            </a:r>
            <a:r>
              <a:rPr lang="en-US" dirty="0" err="1" smtClean="0"/>
              <a:t>negocio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requerir</a:t>
            </a:r>
            <a:r>
              <a:rPr lang="en-US" dirty="0" smtClean="0"/>
              <a:t> </a:t>
            </a:r>
            <a:r>
              <a:rPr lang="en-US" dirty="0" err="1" smtClean="0"/>
              <a:t>enfrentar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pasados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apoyar</a:t>
            </a:r>
            <a:r>
              <a:rPr lang="en-US" dirty="0" smtClean="0"/>
              <a:t> los </a:t>
            </a:r>
            <a:r>
              <a:rPr lang="en-US" dirty="0" err="1" smtClean="0"/>
              <a:t>nuevos</a:t>
            </a:r>
            <a:r>
              <a:rPr lang="en-US" dirty="0" smtClean="0"/>
              <a:t> </a:t>
            </a:r>
            <a:r>
              <a:rPr lang="en-US" dirty="0" err="1" smtClean="0"/>
              <a:t>cambios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Negocios</a:t>
            </a:r>
            <a:r>
              <a:rPr lang="en-US" dirty="0" smtClean="0"/>
              <a:t>, al </a:t>
            </a:r>
            <a:r>
              <a:rPr lang="en-US" dirty="0" err="1" smtClean="0"/>
              <a:t>igual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personas, </a:t>
            </a:r>
            <a:r>
              <a:rPr lang="en-US" dirty="0" err="1" smtClean="0"/>
              <a:t>pasan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dias</a:t>
            </a:r>
            <a:r>
              <a:rPr lang="en-US" dirty="0" smtClean="0"/>
              <a:t> </a:t>
            </a:r>
            <a:r>
              <a:rPr lang="en-US" dirty="0" err="1" smtClean="0"/>
              <a:t>buenos</a:t>
            </a:r>
            <a:r>
              <a:rPr lang="en-US" dirty="0" smtClean="0"/>
              <a:t> y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dias</a:t>
            </a:r>
            <a:r>
              <a:rPr lang="en-US" dirty="0" smtClean="0"/>
              <a:t> </a:t>
            </a:r>
            <a:r>
              <a:rPr lang="en-US" dirty="0" err="1" smtClean="0"/>
              <a:t>malos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9458" name="Picture 2" descr="http://t3.gstatic.com/images?q=tbn:baQD5gN8nRnxJM:http://stockwatch.in/files/Mcafee-Logo2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5257800"/>
            <a:ext cx="1981200" cy="13266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 </a:t>
            </a:r>
            <a:r>
              <a:rPr lang="en-US" dirty="0" err="1" smtClean="0"/>
              <a:t>iniciativas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son </a:t>
            </a:r>
            <a:r>
              <a:rPr lang="en-US" dirty="0" err="1" smtClean="0"/>
              <a:t>necesarias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estrategias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Identificar</a:t>
            </a:r>
            <a:r>
              <a:rPr lang="en-US" dirty="0" smtClean="0"/>
              <a:t> los </a:t>
            </a:r>
            <a:r>
              <a:rPr lang="en-US" dirty="0" err="1" smtClean="0"/>
              <a:t>cambios</a:t>
            </a:r>
            <a:r>
              <a:rPr lang="en-US" dirty="0" smtClean="0"/>
              <a:t> en los </a:t>
            </a:r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negocios</a:t>
            </a:r>
            <a:r>
              <a:rPr lang="en-US" dirty="0"/>
              <a:t> </a:t>
            </a:r>
            <a:r>
              <a:rPr lang="en-US" dirty="0" smtClean="0"/>
              <a:t>en un  </a:t>
            </a:r>
            <a:r>
              <a:rPr lang="en-US" dirty="0" err="1" smtClean="0"/>
              <a:t>futuro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20482" name="Picture 2" descr="http://t0.gstatic.com/images?q=tbn:GPrI-tsyk-CZ0M:http://berenschotstrategies.files.wordpress.com/2009/03/change-management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6849" y="4724400"/>
            <a:ext cx="1833351" cy="13811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231</TotalTime>
  <Words>256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Estrategias de negocios</vt:lpstr>
      <vt:lpstr>Estrategia de negocios</vt:lpstr>
      <vt:lpstr>Estrategias de negocios</vt:lpstr>
      <vt:lpstr>Enfoque</vt:lpstr>
      <vt:lpstr>Necesidades del cliente</vt:lpstr>
      <vt:lpstr>Capacidades unicas</vt:lpstr>
      <vt:lpstr>Que se tiene que hacer</vt:lpstr>
      <vt:lpstr>Slide 8</vt:lpstr>
    </vt:vector>
  </TitlesOfParts>
  <Company>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</dc:creator>
  <cp:lastModifiedBy>a</cp:lastModifiedBy>
  <cp:revision>27</cp:revision>
  <dcterms:created xsi:type="dcterms:W3CDTF">2010-03-16T23:20:45Z</dcterms:created>
  <dcterms:modified xsi:type="dcterms:W3CDTF">2010-03-17T03:12:03Z</dcterms:modified>
</cp:coreProperties>
</file>