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0966F-ED2A-4D4A-91F1-3A235386E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2CC55A-58BE-43E5-91F5-A36A61E9E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D7186-9AE4-42C6-9658-ACFA74BC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D2A9E-8A5D-47F0-A720-A31D1018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27957-1D5E-4B97-B6BA-03FFF666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A73B7-4D68-41F3-8FDA-49CE5120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6F77FC-4A41-4868-84B7-73E595D3C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4D438-4525-4260-8839-82E03B41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4EA70-7C65-4914-B78D-284B325E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A33B7-D2EC-47B9-A247-D255C19F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38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A64B75-28DC-4603-9FD1-B1FF2D0A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8FD018-F9B3-43D0-A567-EC6D8787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E9458-5897-4D68-ABF5-706EC80D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B51AC-A7A5-4C45-A0C8-0100F3A7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00377-F8B0-48E5-A5FC-D8F1C46C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7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B83D4-79DA-42DE-9924-E8BF182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AEE5E-1038-4D37-AC01-B209DA0B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C3962-B5B8-4AC9-AD10-61A39EEE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363C0-B401-4FD3-9D18-9133194D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D8C3-FE0D-4049-B468-D500BA65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22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95573-1E33-4FCD-9F4D-A313B9A3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4442C7-A8F7-4DAB-B810-E003578AE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A779D-627B-4A30-A24B-90B49593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B36B7-6B99-469E-BDBB-5AD2397D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F511-F9BD-4E6B-ADB3-F99B879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9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50114-F161-4AC2-A337-97336D25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69B8F-F499-4422-BDD6-B8837DED2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19C906-1940-4CB3-845A-B7A6B20C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5B2DD-704C-48B6-B873-0FA69B9B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31DB0D-352A-457E-8973-0F2B0E83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76C422-A431-4747-AFDA-6EFE903F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3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85649-9117-4814-AA3C-0FF1E4F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F1B0AA-FECF-46D8-8E5D-CE5568E2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33647D-8755-4297-ABCF-81551B40D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97EDFB-C829-42D5-A11E-3714D906D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DF0487-DB56-47B0-AA26-7390B6806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36FF25-9062-4B5E-A586-7C0D3467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A735D3-89E6-474E-9E79-8576B6A3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D1E235-A7CF-4FC6-A2D5-7824021A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0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D741E-C407-46E3-9128-0EDCADDE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85B550-3FF1-4008-AAB6-FC455F35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995A13-2596-44C7-B8F4-9D5C9F08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B39670-8963-4702-B61A-DFF8753C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43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0869CB-4EAA-4E42-AA15-D2682F51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5BE096-536B-42DA-A19F-B0F00AB5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03B8C3-3378-401A-B34D-4863D02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3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84C34-B586-4C1A-AEA7-F6FD5F14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70355-B5F8-4DEB-8E90-9C5E6EEB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B8141C-AC5E-4DAC-9475-D06D10291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0E3A5A-7D1E-4807-8BB4-C888F25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9744E-2156-4BF0-9A53-C1B03B4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E48161-A9E4-4404-8D24-B73082DD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80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D9553-92A6-4A2E-A92B-B5DA353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62A6AA-B1EE-422C-A5AB-78C64F0F6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C48B20-F8A3-4C51-B4D3-C45F0A42F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010E7B-1787-4419-B489-D606ECAE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E7824D-F541-432C-8368-003FE196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711708-F8A2-49BD-B9B3-20A12A50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69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0D9DF8-E657-43E6-BF61-C4E5699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429D80-A29D-4E11-AB62-0C97E8B5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6A657-2041-45AE-8627-21FC46A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F7B8-3DEF-493A-8EEF-71231A390866}" type="datetimeFigureOut">
              <a:rPr lang="es-ES" smtClean="0"/>
              <a:t>24/01/2022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8A259-E875-42E3-B414-5CBA8AD25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0CD26-8719-4609-853A-F1016411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CD62-5211-49D7-A1BE-54687C8ED1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13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- PNG y Vector">
            <a:extLst>
              <a:ext uri="{FF2B5EF4-FFF2-40B4-BE49-F238E27FC236}">
                <a16:creationId xmlns:a16="http://schemas.microsoft.com/office/drawing/2014/main" id="{3DA3E684-FFFE-4FC8-A3CB-7546F417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6" y="671752"/>
            <a:ext cx="1245544" cy="13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1CFE00-B918-459A-BF67-114F69FBD7ED}"/>
              </a:ext>
            </a:extLst>
          </p:cNvPr>
          <p:cNvSpPr txBox="1"/>
          <p:nvPr/>
        </p:nvSpPr>
        <p:spPr>
          <a:xfrm>
            <a:off x="5804331" y="1461000"/>
            <a:ext cx="137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Check</a:t>
            </a:r>
            <a:r>
              <a:rPr lang="es-ES" sz="1600" dirty="0"/>
              <a:t> match</a:t>
            </a:r>
          </a:p>
        </p:txBody>
      </p:sp>
      <p:pic>
        <p:nvPicPr>
          <p:cNvPr id="1028" name="Picture 4" descr="What is Apache Kafka and why you should use it for your project.">
            <a:extLst>
              <a:ext uri="{FF2B5EF4-FFF2-40B4-BE49-F238E27FC236}">
                <a16:creationId xmlns:a16="http://schemas.microsoft.com/office/drawing/2014/main" id="{8327D60A-E87C-41F2-9DD1-8FA081B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74" y="602456"/>
            <a:ext cx="2037657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7A33A8-C0BD-41E9-B817-CC47EFAB6A52}"/>
              </a:ext>
            </a:extLst>
          </p:cNvPr>
          <p:cNvSpPr txBox="1"/>
          <p:nvPr/>
        </p:nvSpPr>
        <p:spPr>
          <a:xfrm>
            <a:off x="8467902" y="1079471"/>
            <a:ext cx="1193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No match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B23151-69CE-490C-9758-3D8417E7BCE5}"/>
              </a:ext>
            </a:extLst>
          </p:cNvPr>
          <p:cNvSpPr txBox="1"/>
          <p:nvPr/>
        </p:nvSpPr>
        <p:spPr>
          <a:xfrm>
            <a:off x="752324" y="2057639"/>
            <a:ext cx="159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Data </a:t>
            </a:r>
            <a:r>
              <a:rPr lang="es-ES" sz="1600" dirty="0" err="1"/>
              <a:t>generator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4779B4-D792-4A25-B8E2-AF9C4974EDDC}"/>
              </a:ext>
            </a:extLst>
          </p:cNvPr>
          <p:cNvSpPr txBox="1"/>
          <p:nvPr/>
        </p:nvSpPr>
        <p:spPr>
          <a:xfrm>
            <a:off x="9066754" y="2777839"/>
            <a:ext cx="11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DB NoSQL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8AFA71-1412-47D7-B3D4-056C81210C4D}"/>
              </a:ext>
            </a:extLst>
          </p:cNvPr>
          <p:cNvSpPr txBox="1"/>
          <p:nvPr/>
        </p:nvSpPr>
        <p:spPr>
          <a:xfrm>
            <a:off x="3419324" y="1595974"/>
            <a:ext cx="15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(Gestión) Mensajes??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3501AA8-2C5C-4466-BAFB-86F6FF863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21" y="1706770"/>
            <a:ext cx="1597926" cy="10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ython Logo - PNG y Vector">
            <a:extLst>
              <a:ext uri="{FF2B5EF4-FFF2-40B4-BE49-F238E27FC236}">
                <a16:creationId xmlns:a16="http://schemas.microsoft.com/office/drawing/2014/main" id="{B3277E5B-DA6F-48CC-8012-EA8404B2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98" y="767428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hape 547">
            <a:extLst>
              <a:ext uri="{FF2B5EF4-FFF2-40B4-BE49-F238E27FC236}">
                <a16:creationId xmlns:a16="http://schemas.microsoft.com/office/drawing/2014/main" id="{37119322-1166-4758-9963-DC81D1270EC1}"/>
              </a:ext>
            </a:extLst>
          </p:cNvPr>
          <p:cNvCxnSpPr>
            <a:cxnSpLocks/>
          </p:cNvCxnSpPr>
          <p:nvPr/>
        </p:nvCxnSpPr>
        <p:spPr>
          <a:xfrm>
            <a:off x="2054828" y="1079471"/>
            <a:ext cx="10593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Shape 554">
            <a:extLst>
              <a:ext uri="{FF2B5EF4-FFF2-40B4-BE49-F238E27FC236}">
                <a16:creationId xmlns:a16="http://schemas.microsoft.com/office/drawing/2014/main" id="{AD8AF14C-F996-432F-B5B8-BA57C947E80E}"/>
              </a:ext>
            </a:extLst>
          </p:cNvPr>
          <p:cNvCxnSpPr>
            <a:cxnSpLocks/>
          </p:cNvCxnSpPr>
          <p:nvPr/>
        </p:nvCxnSpPr>
        <p:spPr>
          <a:xfrm>
            <a:off x="8065698" y="922804"/>
            <a:ext cx="402204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32" name="Picture 8" descr="Fail Stamp (PNG Transparent) | OnlyGFX.com">
            <a:extLst>
              <a:ext uri="{FF2B5EF4-FFF2-40B4-BE49-F238E27FC236}">
                <a16:creationId xmlns:a16="http://schemas.microsoft.com/office/drawing/2014/main" id="{E0A9E60A-00AC-42FD-808A-92B20C0F9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22" y="536832"/>
            <a:ext cx="663695" cy="5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hape 547">
            <a:extLst>
              <a:ext uri="{FF2B5EF4-FFF2-40B4-BE49-F238E27FC236}">
                <a16:creationId xmlns:a16="http://schemas.microsoft.com/office/drawing/2014/main" id="{F187D639-EDCD-4CFA-A367-464BE1F68DC3}"/>
              </a:ext>
            </a:extLst>
          </p:cNvPr>
          <p:cNvCxnSpPr>
            <a:cxnSpLocks/>
          </p:cNvCxnSpPr>
          <p:nvPr/>
        </p:nvCxnSpPr>
        <p:spPr>
          <a:xfrm>
            <a:off x="7731128" y="2088070"/>
            <a:ext cx="10593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BA39481-1D09-4146-BA42-DDCDA9A04133}"/>
              </a:ext>
            </a:extLst>
          </p:cNvPr>
          <p:cNvCxnSpPr>
            <a:cxnSpLocks/>
          </p:cNvCxnSpPr>
          <p:nvPr/>
        </p:nvCxnSpPr>
        <p:spPr>
          <a:xfrm flipV="1">
            <a:off x="7731128" y="1251043"/>
            <a:ext cx="0" cy="83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EFDFC9E-7EF2-4262-80E4-1BA18E43A4C6}"/>
              </a:ext>
            </a:extLst>
          </p:cNvPr>
          <p:cNvSpPr txBox="1"/>
          <p:nvPr/>
        </p:nvSpPr>
        <p:spPr>
          <a:xfrm>
            <a:off x="10283108" y="327713"/>
            <a:ext cx="1414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Match y no-match a Cassandra??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8B86FB-88D8-4899-9A72-CF656041BCE1}"/>
              </a:ext>
            </a:extLst>
          </p:cNvPr>
          <p:cNvSpPr txBox="1"/>
          <p:nvPr/>
        </p:nvSpPr>
        <p:spPr>
          <a:xfrm>
            <a:off x="5913365" y="380408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consumer</a:t>
            </a:r>
            <a:endParaRPr lang="es-ES" sz="1400" dirty="0"/>
          </a:p>
        </p:txBody>
      </p:sp>
      <p:pic>
        <p:nvPicPr>
          <p:cNvPr id="24" name="Picture 2" descr="Python Logo - PNG y Vector">
            <a:extLst>
              <a:ext uri="{FF2B5EF4-FFF2-40B4-BE49-F238E27FC236}">
                <a16:creationId xmlns:a16="http://schemas.microsoft.com/office/drawing/2014/main" id="{08EFE759-0A7E-445D-B00B-876E7634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63" y="2851709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hape 547">
            <a:extLst>
              <a:ext uri="{FF2B5EF4-FFF2-40B4-BE49-F238E27FC236}">
                <a16:creationId xmlns:a16="http://schemas.microsoft.com/office/drawing/2014/main" id="{9762B9DC-2243-45B7-8ED9-DC24A607EB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491901" y="1799554"/>
            <a:ext cx="0" cy="95165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22CFC0-B1C5-41E7-86F4-0A67DC711A66}"/>
              </a:ext>
            </a:extLst>
          </p:cNvPr>
          <p:cNvSpPr txBox="1"/>
          <p:nvPr/>
        </p:nvSpPr>
        <p:spPr>
          <a:xfrm>
            <a:off x="5804331" y="3516713"/>
            <a:ext cx="137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Message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user</a:t>
            </a:r>
            <a:endParaRPr lang="es-ES" sz="1600" dirty="0"/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A4F06C49-2E39-4802-9642-CEA9F574AAA8}"/>
              </a:ext>
            </a:extLst>
          </p:cNvPr>
          <p:cNvSpPr/>
          <p:nvPr/>
        </p:nvSpPr>
        <p:spPr>
          <a:xfrm>
            <a:off x="7397539" y="592493"/>
            <a:ext cx="663695" cy="64633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Shape 547">
            <a:extLst>
              <a:ext uri="{FF2B5EF4-FFF2-40B4-BE49-F238E27FC236}">
                <a16:creationId xmlns:a16="http://schemas.microsoft.com/office/drawing/2014/main" id="{C7EA04A7-8902-454E-A58C-4F16DE5F949D}"/>
              </a:ext>
            </a:extLst>
          </p:cNvPr>
          <p:cNvCxnSpPr>
            <a:cxnSpLocks/>
          </p:cNvCxnSpPr>
          <p:nvPr/>
        </p:nvCxnSpPr>
        <p:spPr>
          <a:xfrm>
            <a:off x="7046731" y="915854"/>
            <a:ext cx="3508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2D366F2-28B2-4F7E-8609-6A17CE265414}"/>
              </a:ext>
            </a:extLst>
          </p:cNvPr>
          <p:cNvSpPr txBox="1"/>
          <p:nvPr/>
        </p:nvSpPr>
        <p:spPr>
          <a:xfrm>
            <a:off x="8056630" y="688185"/>
            <a:ext cx="40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3FBA02D-1627-4407-9EF9-52388C545C47}"/>
              </a:ext>
            </a:extLst>
          </p:cNvPr>
          <p:cNvSpPr txBox="1"/>
          <p:nvPr/>
        </p:nvSpPr>
        <p:spPr>
          <a:xfrm>
            <a:off x="7712092" y="1307111"/>
            <a:ext cx="34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Si</a:t>
            </a:r>
          </a:p>
        </p:txBody>
      </p:sp>
      <p:cxnSp>
        <p:nvCxnSpPr>
          <p:cNvPr id="39" name="Shape 547">
            <a:extLst>
              <a:ext uri="{FF2B5EF4-FFF2-40B4-BE49-F238E27FC236}">
                <a16:creationId xmlns:a16="http://schemas.microsoft.com/office/drawing/2014/main" id="{F96C12FF-E05E-4BE4-B0ED-362326A75949}"/>
              </a:ext>
            </a:extLst>
          </p:cNvPr>
          <p:cNvCxnSpPr>
            <a:cxnSpLocks/>
          </p:cNvCxnSpPr>
          <p:nvPr/>
        </p:nvCxnSpPr>
        <p:spPr>
          <a:xfrm>
            <a:off x="10256414" y="792904"/>
            <a:ext cx="0" cy="86570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F3332AF-3D68-48D7-A542-F4D01B4BBD92}"/>
              </a:ext>
            </a:extLst>
          </p:cNvPr>
          <p:cNvCxnSpPr>
            <a:cxnSpLocks/>
          </p:cNvCxnSpPr>
          <p:nvPr/>
        </p:nvCxnSpPr>
        <p:spPr>
          <a:xfrm flipH="1">
            <a:off x="9459144" y="792904"/>
            <a:ext cx="797270" cy="2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Python Logo - PNG y Vector">
            <a:extLst>
              <a:ext uri="{FF2B5EF4-FFF2-40B4-BE49-F238E27FC236}">
                <a16:creationId xmlns:a16="http://schemas.microsoft.com/office/drawing/2014/main" id="{5B897F0D-72BA-4495-AC51-43C6039F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86" y="4038539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2F84BB44-6608-445D-A353-6F438BF6D384}"/>
              </a:ext>
            </a:extLst>
          </p:cNvPr>
          <p:cNvSpPr txBox="1"/>
          <p:nvPr/>
        </p:nvSpPr>
        <p:spPr>
          <a:xfrm>
            <a:off x="9066754" y="4703543"/>
            <a:ext cx="137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Visualization</a:t>
            </a:r>
            <a:r>
              <a:rPr lang="es-ES" sz="1600" dirty="0"/>
              <a:t> / </a:t>
            </a:r>
            <a:r>
              <a:rPr lang="es-ES" sz="1600" dirty="0" err="1"/>
              <a:t>Dashboard</a:t>
            </a:r>
            <a:endParaRPr lang="es-ES" sz="1600" dirty="0"/>
          </a:p>
        </p:txBody>
      </p: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E8000AC6-E810-495B-AC3A-1C0F596AF181}"/>
              </a:ext>
            </a:extLst>
          </p:cNvPr>
          <p:cNvCxnSpPr>
            <a:cxnSpLocks/>
          </p:cNvCxnSpPr>
          <p:nvPr/>
        </p:nvCxnSpPr>
        <p:spPr>
          <a:xfrm>
            <a:off x="9666941" y="3119257"/>
            <a:ext cx="0" cy="69361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DAAD7BDF-BA3F-4156-B305-9E2C256EC950}"/>
              </a:ext>
            </a:extLst>
          </p:cNvPr>
          <p:cNvCxnSpPr>
            <a:cxnSpLocks/>
          </p:cNvCxnSpPr>
          <p:nvPr/>
        </p:nvCxnSpPr>
        <p:spPr>
          <a:xfrm>
            <a:off x="5239731" y="1114201"/>
            <a:ext cx="8562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3A09A82C-408D-4A5B-87B7-4BDC4602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35" y="1411421"/>
            <a:ext cx="741926" cy="4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1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- PNG y Vector">
            <a:extLst>
              <a:ext uri="{FF2B5EF4-FFF2-40B4-BE49-F238E27FC236}">
                <a16:creationId xmlns:a16="http://schemas.microsoft.com/office/drawing/2014/main" id="{3DA3E684-FFFE-4FC8-A3CB-7546F417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6" y="671753"/>
            <a:ext cx="902158" cy="10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1CFE00-B918-459A-BF67-114F69FBD7ED}"/>
              </a:ext>
            </a:extLst>
          </p:cNvPr>
          <p:cNvSpPr txBox="1"/>
          <p:nvPr/>
        </p:nvSpPr>
        <p:spPr>
          <a:xfrm>
            <a:off x="7703367" y="1546900"/>
            <a:ext cx="137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Check</a:t>
            </a:r>
            <a:r>
              <a:rPr lang="es-ES" sz="1600" dirty="0"/>
              <a:t> match</a:t>
            </a:r>
          </a:p>
        </p:txBody>
      </p:sp>
      <p:pic>
        <p:nvPicPr>
          <p:cNvPr id="1028" name="Picture 4" descr="What is Apache Kafka and why you should use it for your project.">
            <a:extLst>
              <a:ext uri="{FF2B5EF4-FFF2-40B4-BE49-F238E27FC236}">
                <a16:creationId xmlns:a16="http://schemas.microsoft.com/office/drawing/2014/main" id="{8327D60A-E87C-41F2-9DD1-8FA081B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75" y="602456"/>
            <a:ext cx="1712156" cy="8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7A33A8-C0BD-41E9-B817-CC47EFAB6A52}"/>
              </a:ext>
            </a:extLst>
          </p:cNvPr>
          <p:cNvSpPr txBox="1"/>
          <p:nvPr/>
        </p:nvSpPr>
        <p:spPr>
          <a:xfrm>
            <a:off x="10240954" y="910194"/>
            <a:ext cx="1193682" cy="3385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No match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B23151-69CE-490C-9758-3D8417E7BCE5}"/>
              </a:ext>
            </a:extLst>
          </p:cNvPr>
          <p:cNvSpPr txBox="1"/>
          <p:nvPr/>
        </p:nvSpPr>
        <p:spPr>
          <a:xfrm>
            <a:off x="580631" y="1716177"/>
            <a:ext cx="159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Data </a:t>
            </a:r>
            <a:r>
              <a:rPr lang="es-ES" sz="1600" dirty="0" err="1"/>
              <a:t>generator</a:t>
            </a:r>
            <a:endParaRPr lang="es-ES" sz="1600" dirty="0"/>
          </a:p>
          <a:p>
            <a:r>
              <a:rPr lang="es-ES" sz="1200" dirty="0"/>
              <a:t>100 </a:t>
            </a:r>
            <a:r>
              <a:rPr lang="es-ES" sz="1200" dirty="0" err="1"/>
              <a:t>user</a:t>
            </a:r>
            <a:r>
              <a:rPr lang="es-ES" sz="1200" dirty="0"/>
              <a:t> id + </a:t>
            </a:r>
            <a:r>
              <a:rPr lang="es-ES" sz="1200" dirty="0" err="1"/>
              <a:t>locations</a:t>
            </a:r>
            <a:r>
              <a:rPr lang="es-ES" sz="1200" dirty="0"/>
              <a:t> </a:t>
            </a:r>
            <a:r>
              <a:rPr lang="es-ES" sz="1200" dirty="0" err="1"/>
              <a:t>every</a:t>
            </a:r>
            <a:r>
              <a:rPr lang="es-ES" sz="1200" dirty="0"/>
              <a:t> 2 </a:t>
            </a:r>
            <a:r>
              <a:rPr lang="es-ES" sz="1200" dirty="0" err="1"/>
              <a:t>seconds</a:t>
            </a:r>
            <a:endParaRPr lang="es-ES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4779B4-D792-4A25-B8E2-AF9C4974EDDC}"/>
              </a:ext>
            </a:extLst>
          </p:cNvPr>
          <p:cNvSpPr txBox="1"/>
          <p:nvPr/>
        </p:nvSpPr>
        <p:spPr>
          <a:xfrm>
            <a:off x="6205911" y="1415073"/>
            <a:ext cx="8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DB SQL</a:t>
            </a:r>
          </a:p>
        </p:txBody>
      </p:sp>
      <p:pic>
        <p:nvPicPr>
          <p:cNvPr id="14" name="Picture 2" descr="Python Logo - PNG y Vector">
            <a:extLst>
              <a:ext uri="{FF2B5EF4-FFF2-40B4-BE49-F238E27FC236}">
                <a16:creationId xmlns:a16="http://schemas.microsoft.com/office/drawing/2014/main" id="{B3277E5B-DA6F-48CC-8012-EA8404B2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57" y="846499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hape 547">
            <a:extLst>
              <a:ext uri="{FF2B5EF4-FFF2-40B4-BE49-F238E27FC236}">
                <a16:creationId xmlns:a16="http://schemas.microsoft.com/office/drawing/2014/main" id="{37119322-1166-4758-9963-DC81D1270EC1}"/>
              </a:ext>
            </a:extLst>
          </p:cNvPr>
          <p:cNvCxnSpPr>
            <a:cxnSpLocks/>
          </p:cNvCxnSpPr>
          <p:nvPr/>
        </p:nvCxnSpPr>
        <p:spPr>
          <a:xfrm>
            <a:off x="2054828" y="1079471"/>
            <a:ext cx="10593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Shape 554">
            <a:extLst>
              <a:ext uri="{FF2B5EF4-FFF2-40B4-BE49-F238E27FC236}">
                <a16:creationId xmlns:a16="http://schemas.microsoft.com/office/drawing/2014/main" id="{AD8AF14C-F996-432F-B5B8-BA57C947E80E}"/>
              </a:ext>
            </a:extLst>
          </p:cNvPr>
          <p:cNvCxnSpPr>
            <a:cxnSpLocks/>
          </p:cNvCxnSpPr>
          <p:nvPr/>
        </p:nvCxnSpPr>
        <p:spPr>
          <a:xfrm>
            <a:off x="9841719" y="1058960"/>
            <a:ext cx="402204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Shape 547">
            <a:extLst>
              <a:ext uri="{FF2B5EF4-FFF2-40B4-BE49-F238E27FC236}">
                <a16:creationId xmlns:a16="http://schemas.microsoft.com/office/drawing/2014/main" id="{F187D639-EDCD-4CFA-A367-464BE1F68DC3}"/>
              </a:ext>
            </a:extLst>
          </p:cNvPr>
          <p:cNvCxnSpPr>
            <a:cxnSpLocks/>
          </p:cNvCxnSpPr>
          <p:nvPr/>
        </p:nvCxnSpPr>
        <p:spPr>
          <a:xfrm flipH="1">
            <a:off x="8553682" y="2224226"/>
            <a:ext cx="95346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BA39481-1D09-4146-BA42-DDCDA9A04133}"/>
              </a:ext>
            </a:extLst>
          </p:cNvPr>
          <p:cNvCxnSpPr>
            <a:cxnSpLocks/>
          </p:cNvCxnSpPr>
          <p:nvPr/>
        </p:nvCxnSpPr>
        <p:spPr>
          <a:xfrm flipV="1">
            <a:off x="9507149" y="1387199"/>
            <a:ext cx="0" cy="83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8B86FB-88D8-4899-9A72-CF656041BCE1}"/>
              </a:ext>
            </a:extLst>
          </p:cNvPr>
          <p:cNvSpPr txBox="1"/>
          <p:nvPr/>
        </p:nvSpPr>
        <p:spPr>
          <a:xfrm>
            <a:off x="566699" y="6032359"/>
            <a:ext cx="134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Kafka </a:t>
            </a:r>
            <a:r>
              <a:rPr lang="es-ES" sz="1400" dirty="0" err="1"/>
              <a:t>consumer</a:t>
            </a:r>
            <a:endParaRPr lang="es-ES" sz="1400" dirty="0"/>
          </a:p>
        </p:txBody>
      </p:sp>
      <p:pic>
        <p:nvPicPr>
          <p:cNvPr id="24" name="Picture 2" descr="Python Logo - PNG y Vector">
            <a:extLst>
              <a:ext uri="{FF2B5EF4-FFF2-40B4-BE49-F238E27FC236}">
                <a16:creationId xmlns:a16="http://schemas.microsoft.com/office/drawing/2014/main" id="{08EFE759-0A7E-445D-B00B-876E7634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78" y="2922532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hape 547">
            <a:extLst>
              <a:ext uri="{FF2B5EF4-FFF2-40B4-BE49-F238E27FC236}">
                <a16:creationId xmlns:a16="http://schemas.microsoft.com/office/drawing/2014/main" id="{9762B9DC-2243-45B7-8ED9-DC24A607EB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390937" y="1885454"/>
            <a:ext cx="0" cy="95165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22CFC0-B1C5-41E7-86F4-0A67DC711A66}"/>
              </a:ext>
            </a:extLst>
          </p:cNvPr>
          <p:cNvSpPr txBox="1"/>
          <p:nvPr/>
        </p:nvSpPr>
        <p:spPr>
          <a:xfrm>
            <a:off x="7760730" y="3539077"/>
            <a:ext cx="14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Message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user</a:t>
            </a:r>
            <a:endParaRPr lang="es-ES" sz="1600" dirty="0"/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A4F06C49-2E39-4802-9642-CEA9F574AAA8}"/>
              </a:ext>
            </a:extLst>
          </p:cNvPr>
          <p:cNvSpPr/>
          <p:nvPr/>
        </p:nvSpPr>
        <p:spPr>
          <a:xfrm>
            <a:off x="9173560" y="728649"/>
            <a:ext cx="663695" cy="64633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Shape 547">
            <a:extLst>
              <a:ext uri="{FF2B5EF4-FFF2-40B4-BE49-F238E27FC236}">
                <a16:creationId xmlns:a16="http://schemas.microsoft.com/office/drawing/2014/main" id="{C7EA04A7-8902-454E-A58C-4F16DE5F949D}"/>
              </a:ext>
            </a:extLst>
          </p:cNvPr>
          <p:cNvCxnSpPr>
            <a:cxnSpLocks/>
          </p:cNvCxnSpPr>
          <p:nvPr/>
        </p:nvCxnSpPr>
        <p:spPr>
          <a:xfrm>
            <a:off x="8822752" y="1052010"/>
            <a:ext cx="350808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2D366F2-28B2-4F7E-8609-6A17CE265414}"/>
              </a:ext>
            </a:extLst>
          </p:cNvPr>
          <p:cNvSpPr txBox="1"/>
          <p:nvPr/>
        </p:nvSpPr>
        <p:spPr>
          <a:xfrm>
            <a:off x="9832651" y="824341"/>
            <a:ext cx="40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3FBA02D-1627-4407-9EF9-52388C545C47}"/>
              </a:ext>
            </a:extLst>
          </p:cNvPr>
          <p:cNvSpPr txBox="1"/>
          <p:nvPr/>
        </p:nvSpPr>
        <p:spPr>
          <a:xfrm>
            <a:off x="9488113" y="1443267"/>
            <a:ext cx="45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Yes</a:t>
            </a:r>
          </a:p>
        </p:txBody>
      </p:sp>
      <p:pic>
        <p:nvPicPr>
          <p:cNvPr id="45" name="Picture 2" descr="Python Logo - PNG y Vector">
            <a:extLst>
              <a:ext uri="{FF2B5EF4-FFF2-40B4-BE49-F238E27FC236}">
                <a16:creationId xmlns:a16="http://schemas.microsoft.com/office/drawing/2014/main" id="{5B897F0D-72BA-4495-AC51-43C6039F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43" y="3024158"/>
            <a:ext cx="629474" cy="7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2F84BB44-6608-445D-A353-6F438BF6D384}"/>
              </a:ext>
            </a:extLst>
          </p:cNvPr>
          <p:cNvSpPr txBox="1"/>
          <p:nvPr/>
        </p:nvSpPr>
        <p:spPr>
          <a:xfrm>
            <a:off x="5866466" y="3724559"/>
            <a:ext cx="137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Visualization</a:t>
            </a:r>
            <a:r>
              <a:rPr lang="es-ES" sz="1400" dirty="0"/>
              <a:t> / </a:t>
            </a:r>
            <a:r>
              <a:rPr lang="es-ES" sz="1400" dirty="0" err="1"/>
              <a:t>Dashboard</a:t>
            </a:r>
            <a:endParaRPr lang="es-ES" sz="1400" dirty="0"/>
          </a:p>
        </p:txBody>
      </p:sp>
      <p:cxnSp>
        <p:nvCxnSpPr>
          <p:cNvPr id="47" name="Shape 547">
            <a:extLst>
              <a:ext uri="{FF2B5EF4-FFF2-40B4-BE49-F238E27FC236}">
                <a16:creationId xmlns:a16="http://schemas.microsoft.com/office/drawing/2014/main" id="{E8000AC6-E810-495B-AC3A-1C0F596AF181}"/>
              </a:ext>
            </a:extLst>
          </p:cNvPr>
          <p:cNvCxnSpPr>
            <a:cxnSpLocks/>
          </p:cNvCxnSpPr>
          <p:nvPr/>
        </p:nvCxnSpPr>
        <p:spPr>
          <a:xfrm>
            <a:off x="6466541" y="1716177"/>
            <a:ext cx="0" cy="120635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DAAD7BDF-BA3F-4156-B305-9E2C256EC950}"/>
              </a:ext>
            </a:extLst>
          </p:cNvPr>
          <p:cNvCxnSpPr>
            <a:cxnSpLocks/>
          </p:cNvCxnSpPr>
          <p:nvPr/>
        </p:nvCxnSpPr>
        <p:spPr>
          <a:xfrm>
            <a:off x="4989934" y="1132118"/>
            <a:ext cx="8562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3A09A82C-408D-4A5B-87B7-4BDC4602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35" y="1411421"/>
            <a:ext cx="741926" cy="4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hape 547">
            <a:extLst>
              <a:ext uri="{FF2B5EF4-FFF2-40B4-BE49-F238E27FC236}">
                <a16:creationId xmlns:a16="http://schemas.microsoft.com/office/drawing/2014/main" id="{2BEEFBC0-C39A-4011-92F7-1BD6018E5731}"/>
              </a:ext>
            </a:extLst>
          </p:cNvPr>
          <p:cNvCxnSpPr>
            <a:cxnSpLocks/>
          </p:cNvCxnSpPr>
          <p:nvPr/>
        </p:nvCxnSpPr>
        <p:spPr>
          <a:xfrm>
            <a:off x="7277388" y="1060736"/>
            <a:ext cx="8562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4CB4C94-786E-47DD-BDD9-A144D00F059B}"/>
              </a:ext>
            </a:extLst>
          </p:cNvPr>
          <p:cNvCxnSpPr>
            <a:cxnSpLocks/>
          </p:cNvCxnSpPr>
          <p:nvPr/>
        </p:nvCxnSpPr>
        <p:spPr>
          <a:xfrm flipV="1">
            <a:off x="10763730" y="414068"/>
            <a:ext cx="0" cy="49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547">
            <a:extLst>
              <a:ext uri="{FF2B5EF4-FFF2-40B4-BE49-F238E27FC236}">
                <a16:creationId xmlns:a16="http://schemas.microsoft.com/office/drawing/2014/main" id="{72E0E35D-80BB-456E-B6BA-FED52144BA66}"/>
              </a:ext>
            </a:extLst>
          </p:cNvPr>
          <p:cNvCxnSpPr>
            <a:cxnSpLocks/>
          </p:cNvCxnSpPr>
          <p:nvPr/>
        </p:nvCxnSpPr>
        <p:spPr>
          <a:xfrm flipH="1">
            <a:off x="6554035" y="404832"/>
            <a:ext cx="4209696" cy="4167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Shape 547">
            <a:extLst>
              <a:ext uri="{FF2B5EF4-FFF2-40B4-BE49-F238E27FC236}">
                <a16:creationId xmlns:a16="http://schemas.microsoft.com/office/drawing/2014/main" id="{9E6B0C0C-D360-44BF-8477-884FA6C7B437}"/>
              </a:ext>
            </a:extLst>
          </p:cNvPr>
          <p:cNvCxnSpPr>
            <a:cxnSpLocks/>
          </p:cNvCxnSpPr>
          <p:nvPr/>
        </p:nvCxnSpPr>
        <p:spPr>
          <a:xfrm>
            <a:off x="6554035" y="461729"/>
            <a:ext cx="0" cy="26692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50" name="Picture 2" descr="MySQL - Viquipèdia, l'enciclopèdia lliure">
            <a:extLst>
              <a:ext uri="{FF2B5EF4-FFF2-40B4-BE49-F238E27FC236}">
                <a16:creationId xmlns:a16="http://schemas.microsoft.com/office/drawing/2014/main" id="{8D0EFDA4-6C09-4A27-B2D3-0603F57D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17" y="830247"/>
            <a:ext cx="876170" cy="4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co 21">
            <a:extLst>
              <a:ext uri="{FF2B5EF4-FFF2-40B4-BE49-F238E27FC236}">
                <a16:creationId xmlns:a16="http://schemas.microsoft.com/office/drawing/2014/main" id="{E23B2665-8C6E-4F48-8074-1A11FB4AAC30}"/>
              </a:ext>
            </a:extLst>
          </p:cNvPr>
          <p:cNvSpPr/>
          <p:nvPr/>
        </p:nvSpPr>
        <p:spPr>
          <a:xfrm>
            <a:off x="8228189" y="2104254"/>
            <a:ext cx="325493" cy="187556"/>
          </a:xfrm>
          <a:prstGeom prst="arc">
            <a:avLst>
              <a:gd name="adj1" fmla="val 108680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Shape 547">
            <a:extLst>
              <a:ext uri="{FF2B5EF4-FFF2-40B4-BE49-F238E27FC236}">
                <a16:creationId xmlns:a16="http://schemas.microsoft.com/office/drawing/2014/main" id="{4F05CA26-0377-431D-8DA1-7D5B7043FB30}"/>
              </a:ext>
            </a:extLst>
          </p:cNvPr>
          <p:cNvCxnSpPr>
            <a:cxnSpLocks/>
          </p:cNvCxnSpPr>
          <p:nvPr/>
        </p:nvCxnSpPr>
        <p:spPr>
          <a:xfrm flipH="1">
            <a:off x="6632722" y="2198032"/>
            <a:ext cx="159546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Shape 547">
            <a:extLst>
              <a:ext uri="{FF2B5EF4-FFF2-40B4-BE49-F238E27FC236}">
                <a16:creationId xmlns:a16="http://schemas.microsoft.com/office/drawing/2014/main" id="{1EB13775-5AA8-4B4C-957B-3D540247D3A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632722" y="1753627"/>
            <a:ext cx="0" cy="44440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56801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55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Badenas</dc:creator>
  <cp:lastModifiedBy>Enrique Badenas</cp:lastModifiedBy>
  <cp:revision>2</cp:revision>
  <dcterms:created xsi:type="dcterms:W3CDTF">2022-01-24T07:29:40Z</dcterms:created>
  <dcterms:modified xsi:type="dcterms:W3CDTF">2022-01-24T19:11:40Z</dcterms:modified>
</cp:coreProperties>
</file>