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6" r:id="rId8"/>
    <p:sldId id="261" r:id="rId9"/>
    <p:sldId id="262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native.dev/docs/getting-started" TargetMode="External"/><Relationship Id="rId2" Type="http://schemas.openxmlformats.org/officeDocument/2006/relationships/hyperlink" Target="https://es.reactjs.org/docs/getting-started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microsoft.com/office/2007/relationships/hdphoto" Target="../media/hdphoto1.wdp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DFA31E-BD8D-4FC8-8E86-864EF64FD6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Recuento de avances de proyecto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AC96F6-D54B-40CD-863A-E84696EC4C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Equipo 4</a:t>
            </a:r>
          </a:p>
        </p:txBody>
      </p:sp>
    </p:spTree>
    <p:extLst>
      <p:ext uri="{BB962C8B-B14F-4D97-AF65-F5344CB8AC3E}">
        <p14:creationId xmlns:p14="http://schemas.microsoft.com/office/powerpoint/2010/main" val="1893117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57A485-80D2-42F0-B0F5-92E867357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Elaboración de la aplicación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1F94487-ADF2-45BA-881F-D76C05B82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106" y="2230744"/>
            <a:ext cx="7858664" cy="3786075"/>
          </a:xfrm>
          <a:prstGeom prst="rect">
            <a:avLst/>
          </a:prstGeom>
        </p:spPr>
      </p:pic>
      <p:pic>
        <p:nvPicPr>
          <p:cNvPr id="7" name="Picture 18" descr="Creando elementos con Javascript, ReactJS y JSX - Alejandro MG ...">
            <a:extLst>
              <a:ext uri="{FF2B5EF4-FFF2-40B4-BE49-F238E27FC236}">
                <a16:creationId xmlns:a16="http://schemas.microsoft.com/office/drawing/2014/main" id="{D7BED399-984E-4EE4-8179-4F3E6E4C2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330" y="4123782"/>
            <a:ext cx="1746048" cy="1746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379AB5AF-1634-434F-9D68-F47AA33A5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969" y="2320506"/>
            <a:ext cx="1578634" cy="157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350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4820A2-2C63-4C08-8547-168CDA980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F7DE755-64F2-4049-9098-3E7CCA56E750}"/>
              </a:ext>
            </a:extLst>
          </p:cNvPr>
          <p:cNvSpPr/>
          <p:nvPr/>
        </p:nvSpPr>
        <p:spPr>
          <a:xfrm>
            <a:off x="7304614" y="2315238"/>
            <a:ext cx="4466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hlinkClick r:id="rId2"/>
              </a:rPr>
              <a:t>https://es.reactjs.org/docs/getting-started.html</a:t>
            </a:r>
            <a:endParaRPr lang="es-MX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B29785E-EA38-449A-872F-39231CAD9E7D}"/>
              </a:ext>
            </a:extLst>
          </p:cNvPr>
          <p:cNvSpPr/>
          <p:nvPr/>
        </p:nvSpPr>
        <p:spPr>
          <a:xfrm>
            <a:off x="421099" y="2396387"/>
            <a:ext cx="4166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hlinkClick r:id="rId3"/>
              </a:rPr>
              <a:t>https://reactnative.dev/docs/getting-started</a:t>
            </a:r>
            <a:endParaRPr lang="es-MX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508C81C-4E3E-4503-A51E-C174F53F4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7776" y="2852756"/>
            <a:ext cx="5718817" cy="273716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FDD0985-0350-4423-B885-034627B15D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099" y="2939020"/>
            <a:ext cx="5508358" cy="265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144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C0E899-F39E-4C87-BC92-DBD901E9F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Cronograma de actividades</a:t>
            </a: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B9DE8345-A36C-478C-B2F8-7CCDF934CFF2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2125697"/>
              </p:ext>
            </p:extLst>
          </p:nvPr>
        </p:nvGraphicFramePr>
        <p:xfrm>
          <a:off x="2743200" y="2156639"/>
          <a:ext cx="9199548" cy="28286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Worksheet" r:id="rId3" imgW="10382635" imgH="3192190" progId="Excel.Sheet.12">
                  <p:embed/>
                </p:oleObj>
              </mc:Choice>
              <mc:Fallback>
                <p:oleObj name="Worksheet" r:id="rId3" imgW="10382635" imgH="319219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43200" y="2156639"/>
                        <a:ext cx="9199548" cy="28286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8035C3C0-E5F3-4C77-A9E0-8A924FFE7D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240713"/>
              </p:ext>
            </p:extLst>
          </p:nvPr>
        </p:nvGraphicFramePr>
        <p:xfrm>
          <a:off x="76422" y="2156639"/>
          <a:ext cx="2675404" cy="28286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Worksheet" r:id="rId5" imgW="2876126" imgH="3192190" progId="Excel.Sheet.12">
                  <p:embed/>
                </p:oleObj>
              </mc:Choice>
              <mc:Fallback>
                <p:oleObj name="Worksheet" r:id="rId5" imgW="2876126" imgH="319219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422" y="2156639"/>
                        <a:ext cx="2675404" cy="28286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4442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E59421-C663-4AF9-A302-0452ACCB4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Actividades realizadas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BA3206D4-C90A-4E99-B5F3-C2E915711B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452" t="8528" r="19319" b="14200"/>
          <a:stretch/>
        </p:blipFill>
        <p:spPr bwMode="auto">
          <a:xfrm>
            <a:off x="787345" y="2145717"/>
            <a:ext cx="5864535" cy="3907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2B100A5-BBC6-4B2C-AA3D-FC9DC1276F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84"/>
          <a:stretch/>
        </p:blipFill>
        <p:spPr>
          <a:xfrm>
            <a:off x="7503463" y="1983150"/>
            <a:ext cx="2244034" cy="471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18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E59421-C663-4AF9-A302-0452ACCB4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Actividades realizadas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C52E67D-08F9-4677-914F-088CDA4D9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280" y="2040963"/>
            <a:ext cx="9287439" cy="447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055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39E91F-7A12-41E0-834B-2CD5409D6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Herramientas para crear </a:t>
            </a:r>
            <a:r>
              <a:rPr lang="es-MX" dirty="0" err="1"/>
              <a:t>pcb</a:t>
            </a:r>
            <a:endParaRPr lang="es-MX" dirty="0"/>
          </a:p>
        </p:txBody>
      </p:sp>
      <p:pic>
        <p:nvPicPr>
          <p:cNvPr id="6146" name="Picture 2" descr="Proteus Design Suite | Khmer Mechanical world">
            <a:extLst>
              <a:ext uri="{FF2B5EF4-FFF2-40B4-BE49-F238E27FC236}">
                <a16:creationId xmlns:a16="http://schemas.microsoft.com/office/drawing/2014/main" id="{4DC9FCA5-7B75-4AF5-B2D4-D39FCD4C0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96" y="2466075"/>
            <a:ext cx="4259108" cy="319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D138B49A-2CAB-4EAE-A8D6-75AA851D7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675" y="2306938"/>
            <a:ext cx="4641012" cy="1898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JLCPCB.com – The best value for money PCB Service in 2017 | blog ...">
            <a:extLst>
              <a:ext uri="{FF2B5EF4-FFF2-40B4-BE49-F238E27FC236}">
                <a16:creationId xmlns:a16="http://schemas.microsoft.com/office/drawing/2014/main" id="{4898620D-5F97-4398-B4DA-D25EC4839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887" y="4275749"/>
            <a:ext cx="4966588" cy="1456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6976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743B78-5227-419D-ABE8-E782C39AC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Diseño de </a:t>
            </a:r>
            <a:r>
              <a:rPr lang="es-MX" dirty="0" err="1"/>
              <a:t>pcb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777E1B4-C5E6-41A6-9F63-5A53B6FF5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627" y="2088721"/>
            <a:ext cx="6429615" cy="3887123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614747D7-4A00-4F9F-BD7D-A526C9AC2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09" y="1971855"/>
            <a:ext cx="4704990" cy="470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421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743B78-5227-419D-ABE8-E782C39AC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Diseño de </a:t>
            </a:r>
            <a:r>
              <a:rPr lang="es-MX" dirty="0" err="1"/>
              <a:t>pcb</a:t>
            </a:r>
            <a:r>
              <a:rPr lang="es-MX" dirty="0"/>
              <a:t> Final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82BE37C-FF92-48DF-AACE-F59C5326A6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38" t="11731" r="17728" b="15942"/>
          <a:stretch/>
        </p:blipFill>
        <p:spPr>
          <a:xfrm>
            <a:off x="310551" y="2303920"/>
            <a:ext cx="5888714" cy="357929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587DC23-B62D-4F97-B0CD-C251648871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73" t="6666" r="27335" b="7683"/>
          <a:stretch/>
        </p:blipFill>
        <p:spPr>
          <a:xfrm>
            <a:off x="6478438" y="1961508"/>
            <a:ext cx="5223001" cy="424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939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743B78-5227-419D-ABE8-E782C39AC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Elaboración de la aplicación </a:t>
            </a:r>
          </a:p>
        </p:txBody>
      </p:sp>
      <p:pic>
        <p:nvPicPr>
          <p:cNvPr id="5126" name="Picture 6" descr="Android Studio on Behance">
            <a:extLst>
              <a:ext uri="{FF2B5EF4-FFF2-40B4-BE49-F238E27FC236}">
                <a16:creationId xmlns:a16="http://schemas.microsoft.com/office/drawing/2014/main" id="{811C5CC1-8A90-4911-8922-B54EF9735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299" y="2298654"/>
            <a:ext cx="3231874" cy="2047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896777F-2B4D-4088-B17F-C52F2439EB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66" b="98487" l="4048" r="95833">
                        <a14:foregroundMark x1="4048" y1="40978" x2="4048" y2="40978"/>
                        <a14:foregroundMark x1="24286" y1="5355" x2="24286" y2="5355"/>
                        <a14:foregroundMark x1="62500" y1="4075" x2="62500" y2="4075"/>
                        <a14:foregroundMark x1="34405" y1="2445" x2="34405" y2="2445"/>
                        <a14:foregroundMark x1="72024" y1="1513" x2="72024" y2="1513"/>
                        <a14:foregroundMark x1="30476" y1="698" x2="30476" y2="698"/>
                        <a14:foregroundMark x1="92262" y1="34342" x2="92262" y2="34342"/>
                        <a14:foregroundMark x1="95952" y1="43306" x2="95952" y2="43306"/>
                        <a14:foregroundMark x1="49762" y1="43888" x2="49762" y2="43888"/>
                        <a14:foregroundMark x1="7262" y1="98487" x2="7262" y2="98487"/>
                        <a14:foregroundMark x1="15952" y1="97322" x2="15952" y2="97322"/>
                        <a14:foregroundMark x1="28929" y1="97788" x2="28929" y2="97788"/>
                        <a14:foregroundMark x1="33690" y1="98487" x2="33690" y2="98487"/>
                        <a14:foregroundMark x1="40357" y1="96857" x2="40357" y2="96857"/>
                        <a14:foregroundMark x1="50000" y1="94994" x2="50000" y2="94994"/>
                        <a14:foregroundMark x1="64881" y1="98137" x2="64881" y2="98137"/>
                        <a14:foregroundMark x1="68690" y1="95693" x2="68690" y2="95693"/>
                        <a14:foregroundMark x1="74048" y1="95693" x2="74048" y2="95693"/>
                        <a14:foregroundMark x1="74048" y1="90338" x2="74048" y2="90338"/>
                        <a14:foregroundMark x1="79286" y1="96973" x2="79286" y2="96973"/>
                        <a14:foregroundMark x1="87262" y1="95576" x2="87262" y2="95576"/>
                        <a14:backgroundMark x1="89167" y1="94645" x2="89167" y2="94645"/>
                        <a14:backgroundMark x1="62619" y1="97322" x2="62619" y2="97322"/>
                        <a14:backgroundMark x1="26667" y1="97090" x2="26667" y2="97090"/>
                        <a14:backgroundMark x1="18571" y1="94063" x2="18571" y2="9406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6889" y="2140334"/>
            <a:ext cx="2119166" cy="2167099"/>
          </a:xfrm>
          <a:prstGeom prst="rect">
            <a:avLst/>
          </a:prstGeom>
        </p:spPr>
      </p:pic>
      <p:pic>
        <p:nvPicPr>
          <p:cNvPr id="5134" name="Picture 14" descr="Xcode icon png 3 » PNG Image">
            <a:extLst>
              <a:ext uri="{FF2B5EF4-FFF2-40B4-BE49-F238E27FC236}">
                <a16:creationId xmlns:a16="http://schemas.microsoft.com/office/drawing/2014/main" id="{B5D75383-7B89-471C-A44D-51339C1A1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216" y="2183142"/>
            <a:ext cx="2081481" cy="20814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AA39CE3-C7DD-454C-9C7E-4589F4B5BD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363" b="98208" l="2400" r="98520">
                        <a14:foregroundMark x1="88760" y1="29817" x2="88760" y2="29817"/>
                        <a14:foregroundMark x1="82840" y1="13564" x2="82840" y2="13564"/>
                        <a14:foregroundMark x1="71600" y1="6354" x2="71600" y2="6354"/>
                        <a14:foregroundMark x1="70720" y1="6640" x2="70720" y2="6640"/>
                        <a14:foregroundMark x1="70720" y1="6640" x2="70720" y2="6640"/>
                        <a14:foregroundMark x1="91440" y1="48798" x2="91440" y2="48798"/>
                        <a14:foregroundMark x1="90840" y1="48798" x2="90840" y2="48798"/>
                        <a14:foregroundMark x1="90520" y1="48798" x2="90520" y2="48798"/>
                        <a14:foregroundMark x1="81680" y1="86436" x2="81680" y2="86436"/>
                        <a14:foregroundMark x1="66280" y1="91853" x2="66280" y2="91853"/>
                        <a14:foregroundMark x1="69840" y1="93075" x2="69840" y2="93075"/>
                        <a14:foregroundMark x1="81360" y1="91283" x2="81360" y2="91283"/>
                        <a14:foregroundMark x1="98240" y1="47576" x2="98520" y2="43096"/>
                        <a14:foregroundMark x1="90240" y1="71690" x2="83440" y2="87658"/>
                        <a14:foregroundMark x1="83440" y1="87658" x2="83440" y2="87658"/>
                        <a14:foregroundMark x1="82240" y1="79511" x2="82240" y2="79511"/>
                        <a14:foregroundMark x1="6840" y1="35560" x2="6840" y2="35560"/>
                        <a14:foregroundMark x1="3600" y1="67780" x2="3600" y2="67780"/>
                        <a14:foregroundMark x1="2400" y1="34053" x2="2400" y2="34053"/>
                        <a14:foregroundMark x1="72800" y1="2403" x2="72800" y2="2403"/>
                        <a14:foregroundMark x1="73400" y1="98208" x2="73400" y2="9820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20686" y="2346613"/>
            <a:ext cx="1786698" cy="1754537"/>
          </a:xfrm>
          <a:prstGeom prst="rect">
            <a:avLst/>
          </a:prstGeom>
        </p:spPr>
      </p:pic>
      <p:pic>
        <p:nvPicPr>
          <p:cNvPr id="5138" name="Picture 18" descr="Creando elementos con Javascript, ReactJS y JSX - Alejandro MG ...">
            <a:extLst>
              <a:ext uri="{FF2B5EF4-FFF2-40B4-BE49-F238E27FC236}">
                <a16:creationId xmlns:a16="http://schemas.microsoft.com/office/drawing/2014/main" id="{888C5419-0B08-4796-A1BA-5A53FD288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571" y="4264623"/>
            <a:ext cx="1746048" cy="1746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0" name="Picture 20" descr="Google Chrome Logo - PNG y Vector">
            <a:extLst>
              <a:ext uri="{FF2B5EF4-FFF2-40B4-BE49-F238E27FC236}">
                <a16:creationId xmlns:a16="http://schemas.microsoft.com/office/drawing/2014/main" id="{4739AF42-1F65-4C0A-AEEC-D237B4F9C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044" y="4395308"/>
            <a:ext cx="1484678" cy="1484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018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57A485-80D2-42F0-B0F5-92E867357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Elaboración de la aplicación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A375E14-C186-4606-A0EF-E1611209B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204220"/>
            <a:ext cx="6955765" cy="374234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D8E4AC7-9858-482B-897C-AECB6B917C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84"/>
          <a:stretch/>
        </p:blipFill>
        <p:spPr>
          <a:xfrm>
            <a:off x="1337094" y="1922766"/>
            <a:ext cx="2225263" cy="467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888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803</TotalTime>
  <Words>60</Words>
  <Application>Microsoft Office PowerPoint</Application>
  <PresentationFormat>Panorámica</PresentationFormat>
  <Paragraphs>14</Paragraphs>
  <Slides>11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Gill Sans MT</vt:lpstr>
      <vt:lpstr>Galería</vt:lpstr>
      <vt:lpstr>Hoja de cálculo de Microsoft Excel</vt:lpstr>
      <vt:lpstr>Recuento de avances de proyecto</vt:lpstr>
      <vt:lpstr>Cronograma de actividades</vt:lpstr>
      <vt:lpstr>Actividades realizadas</vt:lpstr>
      <vt:lpstr>Actividades realizadas</vt:lpstr>
      <vt:lpstr>Herramientas para crear pcb</vt:lpstr>
      <vt:lpstr>Diseño de pcb</vt:lpstr>
      <vt:lpstr>Diseño de pcb Final</vt:lpstr>
      <vt:lpstr>Elaboración de la aplicación </vt:lpstr>
      <vt:lpstr>Elaboración de la aplicación</vt:lpstr>
      <vt:lpstr>Elaboración de la aplicación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Recuento de avances de proyecto</dc:title>
  <dc:creator>Jose Enrique perez aquino</dc:creator>
  <cp:lastModifiedBy>Jose Enrique perez aquino</cp:lastModifiedBy>
  <cp:revision>14</cp:revision>
  <dcterms:created xsi:type="dcterms:W3CDTF">2020-05-13T17:06:34Z</dcterms:created>
  <dcterms:modified xsi:type="dcterms:W3CDTF">2020-05-14T06:29:57Z</dcterms:modified>
</cp:coreProperties>
</file>