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14.png" ContentType="image/png"/>
  <Override PartName="/ppt/media/image10.jpeg" ContentType="image/jpeg"/>
  <Override PartName="/ppt/media/image7.png" ContentType="image/png"/>
  <Override PartName="/ppt/media/image9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s-ES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</a:t>
            </a:r>
            <a:r>
              <a:rPr b="0" lang="es-ES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modificar el estilo </a:t>
            </a:r>
            <a:r>
              <a:rPr b="0" lang="es-ES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título del patrón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B7B058-E9ED-41D5-8218-499592587A4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ES" sz="16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ES" sz="1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título del patrón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LevelHaga clic para modificar el estilo de texto del patrón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s-E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s-E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856175-46AD-4D73-B09B-455E187B2D4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396720" y="2349000"/>
            <a:ext cx="10008720" cy="965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ES" sz="4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and digital techniques 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475640" y="3501000"/>
            <a:ext cx="6400440" cy="69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 Unit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3 Imagen" descr=""/>
          <p:cNvPicPr/>
          <p:nvPr/>
        </p:nvPicPr>
        <p:blipFill>
          <a:blip r:embed="rId1"/>
          <a:stretch/>
        </p:blipFill>
        <p:spPr>
          <a:xfrm>
            <a:off x="179640" y="476640"/>
            <a:ext cx="2592000" cy="935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508000" y="566136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Enrique J. Castellano Martín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67640" y="27090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44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 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4E5D5F3-5D6B-415E-8274-53A5279D2C2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475640" y="3501000"/>
            <a:ext cx="64004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Project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Materials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Programming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9187AD8-C71C-40DE-866F-E65DE209A6D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Project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ALU unit with its own set of arithmetic/logic/binary operations.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ALU (Arithmetic Logic Unit) is  combinational digital electronic circuit that performs arithmetic and bitwise operations on integer binary numbers.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A864A78-755E-4FED-9162-23FDD065778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3" name="Imagen 5" descr=""/>
          <p:cNvPicPr/>
          <p:nvPr/>
        </p:nvPicPr>
        <p:blipFill>
          <a:blip r:embed="rId1"/>
          <a:stretch/>
        </p:blipFill>
        <p:spPr>
          <a:xfrm>
            <a:off x="2339640" y="3862800"/>
            <a:ext cx="4464000" cy="24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Project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989000"/>
            <a:ext cx="8229240" cy="4487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inspired in the device 74181: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First complete ALU on a single chip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It’s a 4-bit wide ALU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It can perform all the traditional add / subtract / 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decrement operations with or without carry, as well 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 AND / NAND, OR / NOR, XOR, and shift.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B81F95F-626E-4792-A52D-6AA14BA532D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Materials 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D4DDE4C-004B-4539-908A-053EB739954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9" name="Imagen 4" descr=""/>
          <p:cNvPicPr/>
          <p:nvPr/>
        </p:nvPicPr>
        <p:blipFill>
          <a:blip r:embed="rId1"/>
          <a:stretch/>
        </p:blipFill>
        <p:spPr>
          <a:xfrm>
            <a:off x="1119600" y="1523880"/>
            <a:ext cx="7056360" cy="46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33520"/>
            <a:ext cx="8229240" cy="123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Programming</a:t>
            </a: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51640" y="317700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Constraints File 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B157940-5AFC-4B4F-8ACF-53F4E18288D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Imagen 5" descr=""/>
          <p:cNvPicPr/>
          <p:nvPr/>
        </p:nvPicPr>
        <p:blipFill>
          <a:blip r:embed="rId1"/>
          <a:stretch/>
        </p:blipFill>
        <p:spPr>
          <a:xfrm>
            <a:off x="5292000" y="404640"/>
            <a:ext cx="3535200" cy="63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533520"/>
            <a:ext cx="8229240" cy="123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Programming</a:t>
            </a: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68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module 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A529459-CA45-4667-8E7F-4126CDADED7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Imagen 5" descr=""/>
          <p:cNvPicPr/>
          <p:nvPr/>
        </p:nvPicPr>
        <p:blipFill>
          <a:blip r:embed="rId1"/>
          <a:stretch/>
        </p:blipFill>
        <p:spPr>
          <a:xfrm>
            <a:off x="464400" y="4882320"/>
            <a:ext cx="5763240" cy="1371240"/>
          </a:xfrm>
          <a:prstGeom prst="rect">
            <a:avLst/>
          </a:prstGeom>
          <a:ln>
            <a:noFill/>
          </a:ln>
        </p:spPr>
      </p:pic>
      <p:pic>
        <p:nvPicPr>
          <p:cNvPr id="108" name="Imagen 7" descr=""/>
          <p:cNvPicPr/>
          <p:nvPr/>
        </p:nvPicPr>
        <p:blipFill>
          <a:blip r:embed="rId2"/>
          <a:stretch/>
        </p:blipFill>
        <p:spPr>
          <a:xfrm>
            <a:off x="457200" y="1780560"/>
            <a:ext cx="5554440" cy="818640"/>
          </a:xfrm>
          <a:prstGeom prst="rect">
            <a:avLst/>
          </a:prstGeom>
          <a:ln>
            <a:noFill/>
          </a:ln>
        </p:spPr>
      </p:pic>
      <p:pic>
        <p:nvPicPr>
          <p:cNvPr id="109" name="Imagen 9" descr=""/>
          <p:cNvPicPr/>
          <p:nvPr/>
        </p:nvPicPr>
        <p:blipFill>
          <a:blip r:embed="rId3"/>
          <a:stretch/>
        </p:blipFill>
        <p:spPr>
          <a:xfrm>
            <a:off x="323640" y="2595960"/>
            <a:ext cx="7128360" cy="214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533520"/>
            <a:ext cx="8229240" cy="123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Programming</a:t>
            </a: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268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module 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0FC976D-91FB-4933-8D19-E82B5D18CE4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3" name="Imagen 7" descr=""/>
          <p:cNvPicPr/>
          <p:nvPr/>
        </p:nvPicPr>
        <p:blipFill>
          <a:blip r:embed="rId1"/>
          <a:stretch/>
        </p:blipFill>
        <p:spPr>
          <a:xfrm>
            <a:off x="323640" y="1772640"/>
            <a:ext cx="4095720" cy="4248000"/>
          </a:xfrm>
          <a:prstGeom prst="rect">
            <a:avLst/>
          </a:prstGeom>
          <a:ln>
            <a:noFill/>
          </a:ln>
        </p:spPr>
      </p:pic>
      <p:pic>
        <p:nvPicPr>
          <p:cNvPr id="114" name="Imagen 9" descr=""/>
          <p:cNvPicPr/>
          <p:nvPr/>
        </p:nvPicPr>
        <p:blipFill>
          <a:blip r:embed="rId2"/>
          <a:stretch/>
        </p:blipFill>
        <p:spPr>
          <a:xfrm>
            <a:off x="4419720" y="1759320"/>
            <a:ext cx="3896640" cy="43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533520"/>
            <a:ext cx="8229240" cy="123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Programming</a:t>
            </a:r>
            <a:r>
              <a:rPr b="0" lang="es-E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s-E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68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s-E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VHDL module </a:t>
            </a:r>
            <a:endParaRPr b="0" lang="es-E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A936F50-6E20-4CCC-BD43-20AE4063FB1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Imagen 4" descr=""/>
          <p:cNvPicPr/>
          <p:nvPr/>
        </p:nvPicPr>
        <p:blipFill>
          <a:blip r:embed="rId1"/>
          <a:stretch/>
        </p:blipFill>
        <p:spPr>
          <a:xfrm>
            <a:off x="1096560" y="1772640"/>
            <a:ext cx="7056360" cy="46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1225</TotalTime>
  <Application>LibreOffice/5.1.6.2$Linux_X86_64 LibreOffice_project/10m0$Build-2</Application>
  <Words>85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2018-04-30T16:09:39Z</dcterms:created>
  <dc:creator>Usuario de Windows</dc:creator>
  <dc:description/>
  <dc:language>en-US</dc:language>
  <cp:lastModifiedBy/>
  <dcterms:modified xsi:type="dcterms:W3CDTF">2018-05-02T12:13:36Z</dcterms:modified>
  <cp:revision>24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