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61" r:id="rId7"/>
    <p:sldId id="260" r:id="rId8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899" autoAdjust="0"/>
  </p:normalViewPr>
  <p:slideViewPr>
    <p:cSldViewPr snapToGrid="0">
      <p:cViewPr varScale="1">
        <p:scale>
          <a:sx n="88" d="100"/>
          <a:sy n="88" d="100"/>
        </p:scale>
        <p:origin x="531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01/02/2022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01/02/2022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01/02/2022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01/02/2022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01/02/2022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01/02/2022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01/02/2022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01/02/2022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01/02/2022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01/02/2022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01/02/2022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01/02/2022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01/02/2022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01/02/2022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 dirty="0">
                <a:solidFill>
                  <a:schemeClr val="tx1"/>
                </a:solidFill>
              </a:rPr>
              <a:t>PROYECTO ABASTO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es-ES" sz="1800" dirty="0">
                <a:solidFill>
                  <a:schemeClr val="tx1"/>
                </a:solidFill>
              </a:rPr>
              <a:t>Mejorando la rentabilidad del negocio</a:t>
            </a:r>
          </a:p>
        </p:txBody>
      </p:sp>
      <p:pic>
        <p:nvPicPr>
          <p:cNvPr id="5" name="Imagen 4" descr="Números comerciales de finanz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47A692-B35F-4474-911D-22017C8B6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1" y="4044437"/>
            <a:ext cx="11430000" cy="2694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1" y="404627"/>
            <a:ext cx="11344274" cy="345299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algn="l" rtl="0"/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Objetivo: OPTIMIZAR el Método de </a:t>
            </a:r>
            <a:r>
              <a:rPr lang="es-ES" sz="2000" dirty="0" err="1">
                <a:solidFill>
                  <a:schemeClr val="bg1">
                    <a:lumMod val="95000"/>
                  </a:schemeClr>
                </a:solidFill>
              </a:rPr>
              <a:t>re-abasto</a:t>
            </a: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 de productos perecederos en tienda con el criterio de maximizar la utilidad del negocio.</a:t>
            </a:r>
            <a:br>
              <a:rPr lang="es-ES" sz="20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s-ES" sz="20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s-ES" sz="20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s-ES" sz="2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Alcance: 10 productos de 420 tiendas del norte del país.</a:t>
            </a:r>
            <a:br>
              <a:rPr lang="es-ES" sz="20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s-ES" sz="20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s-ES" sz="20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s-ES" sz="2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INFORMACIÓN: VENTAS desde 01/abr/19 a 23/JUN/2019.</a:t>
            </a:r>
            <a:br>
              <a:rPr lang="es-ES" sz="2000" dirty="0">
                <a:solidFill>
                  <a:schemeClr val="bg1">
                    <a:lumMod val="95000"/>
                  </a:schemeClr>
                </a:solidFill>
              </a:rPr>
            </a:b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923CC-6ED5-4B72-A5E8-74E17CE3D9C3}"/>
              </a:ext>
            </a:extLst>
          </p:cNvPr>
          <p:cNvSpPr txBox="1">
            <a:spLocks/>
          </p:cNvSpPr>
          <p:nvPr/>
        </p:nvSpPr>
        <p:spPr>
          <a:xfrm>
            <a:off x="272688" y="448170"/>
            <a:ext cx="11344274" cy="6057133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>
                <a:solidFill>
                  <a:srgbClr val="C00000"/>
                </a:solidFill>
              </a:rPr>
              <a:t>FUNCIÓN OBJETIVO a maximizar</a:t>
            </a:r>
          </a:p>
          <a:p>
            <a:pPr algn="l"/>
            <a:endParaRPr lang="es-ES" sz="2000" dirty="0">
              <a:solidFill>
                <a:schemeClr val="tx1"/>
              </a:solidFill>
            </a:endParaRPr>
          </a:p>
          <a:p>
            <a:pPr algn="l"/>
            <a:endParaRPr lang="es-ES" sz="2000" dirty="0">
              <a:solidFill>
                <a:schemeClr val="tx1"/>
              </a:solidFill>
            </a:endParaRPr>
          </a:p>
          <a:p>
            <a:r>
              <a:rPr lang="es-ES" sz="1400" dirty="0">
                <a:solidFill>
                  <a:schemeClr val="tx1"/>
                </a:solidFill>
              </a:rPr>
              <a:t>Utilidad = unidades vendidas x (precio – costo) – unidades merma x costo</a:t>
            </a:r>
          </a:p>
          <a:p>
            <a:pPr algn="l"/>
            <a:endParaRPr lang="es-ES" sz="2000" dirty="0">
              <a:solidFill>
                <a:schemeClr val="tx1"/>
              </a:solidFill>
            </a:endParaRPr>
          </a:p>
          <a:p>
            <a:pPr algn="l"/>
            <a:endParaRPr lang="es-ES" sz="2000" dirty="0">
              <a:solidFill>
                <a:srgbClr val="C00000"/>
              </a:solidFill>
            </a:endParaRPr>
          </a:p>
          <a:p>
            <a:pPr algn="l"/>
            <a:r>
              <a:rPr lang="es-ES" sz="2000" dirty="0" err="1">
                <a:solidFill>
                  <a:srgbClr val="C00000"/>
                </a:solidFill>
              </a:rPr>
              <a:t>CONSIDERAciones</a:t>
            </a:r>
            <a:endParaRPr lang="es-ES" sz="2000" dirty="0">
              <a:solidFill>
                <a:srgbClr val="C00000"/>
              </a:solidFill>
            </a:endParaRPr>
          </a:p>
          <a:p>
            <a:pPr algn="l"/>
            <a:endParaRPr lang="es-ES" sz="2000" dirty="0">
              <a:solidFill>
                <a:schemeClr val="tx1"/>
              </a:solidFill>
            </a:endParaRPr>
          </a:p>
          <a:p>
            <a:pPr algn="l"/>
            <a:endParaRPr lang="es-ES" sz="14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</a:rPr>
              <a:t>Las tiendas se </a:t>
            </a:r>
            <a:r>
              <a:rPr lang="es-ES" sz="1400" dirty="0" err="1">
                <a:solidFill>
                  <a:schemeClr val="tx1"/>
                </a:solidFill>
              </a:rPr>
              <a:t>re-abastecen</a:t>
            </a:r>
            <a:r>
              <a:rPr lang="es-ES" sz="1400" dirty="0">
                <a:solidFill>
                  <a:schemeClr val="tx1"/>
                </a:solidFill>
              </a:rPr>
              <a:t> cada lunes.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</a:rPr>
              <a:t>Estimar el inventario inicial ideal DE CADA LUNES para las siguientes 4 semanas.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</a:rPr>
              <a:t>Se evaluará el desempeño de la metodología propuesta con la información de ventas reales de estas 4 semanas (pero esta información no se comparte, sino hasta el final para su evaluación)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</a:rPr>
              <a:t>INV_BASE = 1.0 + venta promedio de las ultimas 2 semanas.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</a:rPr>
              <a:t>SUPONGAN que El inventario se desplaza con la técnica FIFO. (</a:t>
            </a:r>
            <a:r>
              <a:rPr lang="es-ES" sz="1400" dirty="0" err="1">
                <a:solidFill>
                  <a:schemeClr val="tx1"/>
                </a:solidFill>
              </a:rPr>
              <a:t>First</a:t>
            </a:r>
            <a:r>
              <a:rPr lang="es-ES" sz="1400" dirty="0">
                <a:solidFill>
                  <a:schemeClr val="tx1"/>
                </a:solidFill>
              </a:rPr>
              <a:t> IN FIRST OUT)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</a:rPr>
              <a:t>El INVENTARIO actual de las tiendas fue surtido el lunes previo.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1"/>
              </a:solidFill>
            </a:endParaRPr>
          </a:p>
          <a:p>
            <a:pPr algn="l"/>
            <a:endParaRPr lang="es-ES" sz="2000" dirty="0">
              <a:solidFill>
                <a:srgbClr val="C00000"/>
              </a:solidFill>
            </a:endParaRPr>
          </a:p>
          <a:p>
            <a:pPr algn="l"/>
            <a:r>
              <a:rPr lang="es-ES" sz="2000" dirty="0">
                <a:solidFill>
                  <a:srgbClr val="C00000"/>
                </a:solidFill>
              </a:rPr>
              <a:t>ENTREGABLES</a:t>
            </a:r>
          </a:p>
          <a:p>
            <a:pPr algn="l"/>
            <a:endParaRPr lang="es-ES" sz="2000" dirty="0">
              <a:solidFill>
                <a:schemeClr val="tx1"/>
              </a:solidFill>
            </a:endParaRPr>
          </a:p>
          <a:p>
            <a:pPr algn="l"/>
            <a:endParaRPr lang="es-ES" sz="14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</a:rPr>
              <a:t>PRESENTACIÓN EJECUTIVA EN POWERPOINT DONDE EXPLICAN LA METODOLOGÍA UTILIZADA Y UNA COMPARACIÓN DE SUS RESULTADOS VS EL ESQUEMA ACTUAL.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</a:rPr>
              <a:t>Tabla en Excel con el </a:t>
            </a:r>
            <a:r>
              <a:rPr lang="es-ES" sz="1400" dirty="0" err="1">
                <a:solidFill>
                  <a:schemeClr val="tx1"/>
                </a:solidFill>
              </a:rPr>
              <a:t>inv_ideal</a:t>
            </a:r>
            <a:r>
              <a:rPr lang="es-ES" sz="1400" dirty="0">
                <a:solidFill>
                  <a:schemeClr val="tx1"/>
                </a:solidFill>
              </a:rPr>
              <a:t> para las próximas 4 semanas.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1"/>
              </a:solidFill>
            </a:endParaRPr>
          </a:p>
          <a:p>
            <a:pPr algn="l"/>
            <a:endParaRPr lang="es-ES" sz="1400" dirty="0">
              <a:solidFill>
                <a:schemeClr val="tx1"/>
              </a:solidFill>
            </a:endParaRPr>
          </a:p>
          <a:p>
            <a:pPr algn="l"/>
            <a:r>
              <a:rPr lang="es-ES" sz="2000" dirty="0">
                <a:solidFill>
                  <a:srgbClr val="C00000"/>
                </a:solidFill>
              </a:rPr>
              <a:t>EVALUACIÓN</a:t>
            </a:r>
          </a:p>
          <a:p>
            <a:pPr algn="l"/>
            <a:endParaRPr lang="es-ES" sz="2000" dirty="0">
              <a:solidFill>
                <a:schemeClr val="tx1"/>
              </a:solidFill>
            </a:endParaRPr>
          </a:p>
          <a:p>
            <a:pPr algn="l"/>
            <a:endParaRPr lang="es-ES" sz="14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</a:rPr>
              <a:t>Formato de presentación de resultados.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</a:rPr>
              <a:t>Técnica estadística utilizada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</a:rPr>
              <a:t>Se evaluará con simulación utilizando su </a:t>
            </a:r>
            <a:r>
              <a:rPr lang="es-ES" sz="1400" dirty="0" err="1">
                <a:solidFill>
                  <a:schemeClr val="tx1"/>
                </a:solidFill>
              </a:rPr>
              <a:t>inv_ideal</a:t>
            </a:r>
            <a:r>
              <a:rPr lang="es-ES" sz="1400" dirty="0">
                <a:solidFill>
                  <a:schemeClr val="tx1"/>
                </a:solidFill>
              </a:rPr>
              <a:t> con las ventas reales de las próximas 4 semanas.</a:t>
            </a:r>
          </a:p>
        </p:txBody>
      </p:sp>
    </p:spTree>
    <p:extLst>
      <p:ext uri="{BB962C8B-B14F-4D97-AF65-F5344CB8AC3E}">
        <p14:creationId xmlns:p14="http://schemas.microsoft.com/office/powerpoint/2010/main" val="279728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Gracias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 rtl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 rtl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 rtl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 rtl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 rtl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J Ramón Domínguez Molina</a:t>
            </a:r>
          </a:p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jrdguez@cimat.mx</a:t>
            </a:r>
          </a:p>
          <a:p>
            <a:pPr rtl="0"/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{3E1F64C3-72A8-478D-BEB7-4EE72B433E43}tf66925244</Template>
  <TotalTime>0</TotalTime>
  <Words>261</Words>
  <Application>Microsoft Office PowerPoint</Application>
  <PresentationFormat>Panorámica</PresentationFormat>
  <Paragraphs>60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Paquete</vt:lpstr>
      <vt:lpstr>PROYECTO ABASTO</vt:lpstr>
      <vt:lpstr>Objetivo: OPTIMIZAR el Método de re-abasto de productos perecederos en tienda con el criterio de maximizar la utilidad del negocio.    Alcance: 10 productos de 420 tiendas del norte del país.    INFORMACIÓN: VENTAS desde 01/abr/19 a 23/JUN/2019. 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2020-02-14T11:14:54Z</dcterms:created>
  <dcterms:modified xsi:type="dcterms:W3CDTF">2022-02-01T13:36:22Z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