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1"/>
  </p:notesMasterIdLst>
  <p:handoutMasterIdLst>
    <p:handoutMasterId r:id="rId12"/>
  </p:handoutMasterIdLst>
  <p:sldIdLst>
    <p:sldId id="3825" r:id="rId5"/>
    <p:sldId id="3826" r:id="rId6"/>
    <p:sldId id="3827" r:id="rId7"/>
    <p:sldId id="3828" r:id="rId8"/>
    <p:sldId id="3829" r:id="rId9"/>
    <p:sldId id="3830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1E02B-DF3C-4F26-AFCF-8A92A21F2FFE}" v="387" dt="2024-02-15T18:23:38.438"/>
    <p1510:client id="{EC9FE1A0-6F31-420A-8D3C-E9A3EC337861}" v="207" dt="2024-02-15T18:39:29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15/02/2024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4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 rtl="0"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3839" y="2743200"/>
            <a:ext cx="8432193" cy="2386584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rgbClr val="FFFFFF"/>
                </a:solidFill>
              </a:rPr>
              <a:t>Python Flask:</a:t>
            </a:r>
            <a:br>
              <a:rPr lang="en-GB">
                <a:solidFill>
                  <a:srgbClr val="FFFFFF"/>
                </a:solidFill>
              </a:rPr>
            </a:br>
            <a:r>
              <a:rPr lang="en-GB" sz="4800">
                <a:solidFill>
                  <a:srgbClr val="FFFFFF"/>
                </a:solidFill>
              </a:rPr>
              <a:t>What is it and How to use it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E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FELIPE ALCÁZAR GÓMEZ</a:t>
            </a:r>
          </a:p>
          <a:p>
            <a:r>
              <a:rPr lang="es-E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ENRIQUE SÁNCHEZ-MIGALLÓN OCHOA</a:t>
            </a:r>
            <a:endParaRPr lang="en-GB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rgbClr val="FFFFFF"/>
                </a:solidFill>
              </a:rPr>
              <a:t>Index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GB"/>
              <a:t>What is python Flask</a:t>
            </a:r>
          </a:p>
          <a:p>
            <a:pPr marL="0" indent="0" rtl="0">
              <a:buNone/>
            </a:pPr>
            <a:r>
              <a:rPr lang="en-GB"/>
              <a:t>Uses of Python Flask</a:t>
            </a:r>
          </a:p>
          <a:p>
            <a:pPr marL="0" indent="0" rtl="0">
              <a:buNone/>
            </a:pPr>
            <a:r>
              <a:rPr lang="en-GB"/>
              <a:t>Example: First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What is Python Flask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GB"/>
          </a:p>
          <a:p>
            <a:pPr rtl="0"/>
            <a:r>
              <a:rPr lang="en-GB"/>
              <a:t>- Web Framework</a:t>
            </a:r>
          </a:p>
          <a:p>
            <a:pPr marL="571500" lvl="1" indent="-342900"/>
            <a:r>
              <a:rPr lang="en-GB"/>
              <a:t>Minimalistic</a:t>
            </a:r>
          </a:p>
          <a:p>
            <a:pPr marL="571500" lvl="1" indent="-342900"/>
            <a:r>
              <a:rPr lang="en-GB"/>
              <a:t>Modular</a:t>
            </a:r>
          </a:p>
          <a:p>
            <a:pPr marL="571500" lvl="1" indent="-342900"/>
            <a:r>
              <a:rPr lang="en-GB"/>
              <a:t>Extensible</a:t>
            </a:r>
          </a:p>
          <a:p>
            <a:r>
              <a:rPr lang="en-GB"/>
              <a:t>- Python</a:t>
            </a:r>
          </a:p>
          <a:p>
            <a:r>
              <a:rPr lang="en-GB"/>
              <a:t>- Jinja2 (dynamic content)</a:t>
            </a:r>
          </a:p>
          <a:p>
            <a:endParaRPr lang="en-GB"/>
          </a:p>
          <a:p>
            <a:pPr rt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Flask (web framework) - Wikipedia">
            <a:extLst>
              <a:ext uri="{FF2B5EF4-FFF2-40B4-BE49-F238E27FC236}">
                <a16:creationId xmlns:a16="http://schemas.microsoft.com/office/drawing/2014/main" id="{E3FDA1D7-F4D4-E11D-5FF9-75A52CC8D3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305" y="1591977"/>
            <a:ext cx="430657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A11422-2E92-8874-21FE-4BF3062A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050" y="2783335"/>
            <a:ext cx="2050454" cy="224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8">
            <a:extLst>
              <a:ext uri="{FF2B5EF4-FFF2-40B4-BE49-F238E27FC236}">
                <a16:creationId xmlns:a16="http://schemas.microsoft.com/office/drawing/2014/main" id="{51E52B69-5C30-C027-BFF9-556FF1A78E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29862" y="7126287"/>
            <a:ext cx="117574" cy="1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071729D-317D-08E1-49AA-A086AEF74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515" y="4741460"/>
            <a:ext cx="4702970" cy="18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rgbClr val="FFFFFF"/>
                </a:solidFill>
              </a:rPr>
              <a:t>Uses of Python Flask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2514600"/>
          </a:xfrm>
        </p:spPr>
        <p:txBody>
          <a:bodyPr rtlCol="0">
            <a:normAutofit/>
          </a:bodyPr>
          <a:lstStyle/>
          <a:p>
            <a:pPr rtl="0"/>
            <a:r>
              <a:rPr lang="en-GB" b="1"/>
              <a:t>Libraries</a:t>
            </a:r>
            <a:r>
              <a:rPr lang="en-GB"/>
              <a:t>:  </a:t>
            </a:r>
            <a:r>
              <a:rPr lang="en-GB" err="1"/>
              <a:t>numpy</a:t>
            </a:r>
            <a:r>
              <a:rPr lang="en-GB"/>
              <a:t>, </a:t>
            </a:r>
            <a:r>
              <a:rPr lang="en-GB" err="1"/>
              <a:t>matplot</a:t>
            </a:r>
            <a:r>
              <a:rPr lang="en-GB"/>
              <a:t>…</a:t>
            </a:r>
          </a:p>
          <a:p>
            <a:pPr rtl="0"/>
            <a:endParaRPr lang="en-GB"/>
          </a:p>
          <a:p>
            <a:pPr rtl="0"/>
            <a:r>
              <a:rPr lang="en-GB" sz="2000"/>
              <a:t>Manage HTTP Requests</a:t>
            </a:r>
          </a:p>
          <a:p>
            <a:pPr rtl="0"/>
            <a:r>
              <a:rPr lang="en-GB" sz="2000"/>
              <a:t>Tools</a:t>
            </a:r>
          </a:p>
          <a:p>
            <a:pPr rtl="0"/>
            <a:r>
              <a:rPr lang="en-GB" sz="2000"/>
              <a:t>Patterns</a:t>
            </a:r>
          </a:p>
          <a:p>
            <a:pPr rtl="0"/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2EE706-704E-C55E-847C-FA50D2416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3" y="184165"/>
            <a:ext cx="3000375" cy="135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andfetch | Matplotlib Logos &amp; Brand Assets">
            <a:extLst>
              <a:ext uri="{FF2B5EF4-FFF2-40B4-BE49-F238E27FC236}">
                <a16:creationId xmlns:a16="http://schemas.microsoft.com/office/drawing/2014/main" id="{889D6B3F-9A23-8D9C-46C6-4D9964AC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32" y="5449991"/>
            <a:ext cx="3154878" cy="105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93970-77DE-9C5D-DBDE-6618A6A9B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3" y="5421373"/>
            <a:ext cx="3373254" cy="13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F8F1950-C439-EF6A-671F-566289EF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5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713A6964-E790-F990-B149-5D6F5F78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FIRST STEPS: My first Program. A Checklist</a:t>
            </a:r>
          </a:p>
        </p:txBody>
      </p:sp>
      <p:pic>
        <p:nvPicPr>
          <p:cNvPr id="5" name="Picture 4" descr="A whiteboard with writing on it&#10;&#10;Description automatically generated">
            <a:extLst>
              <a:ext uri="{FF2B5EF4-FFF2-40B4-BE49-F238E27FC236}">
                <a16:creationId xmlns:a16="http://schemas.microsoft.com/office/drawing/2014/main" id="{81EF250B-9BA0-7A05-601D-90C2AA7C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55" y="1935458"/>
            <a:ext cx="7247248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9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5FFA33D4-4B46-B0E7-FC58-C2BF3C0D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>
            <a:normAutofit/>
          </a:bodyPr>
          <a:lstStyle/>
          <a:p>
            <a:r>
              <a:rPr lang="en-US" sz="6600" b="1"/>
              <a:t>Any Questions?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121544B3-F1A3-9B55-B56B-16CCB29F16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/>
              <a:pPr rtl="0">
                <a:spcAft>
                  <a:spcPts val="600"/>
                </a:spcAft>
                <a:defRPr/>
              </a:pPr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8178150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purl.org/dc/dcmitype/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0</TotalTime>
  <Words>84</Words>
  <Application>Microsoft Office PowerPoint</Application>
  <PresentationFormat>Widescreen</PresentationFormat>
  <Paragraphs>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Python Flask: What is it and How to use it</vt:lpstr>
      <vt:lpstr>Index</vt:lpstr>
      <vt:lpstr>What is Python Flask</vt:lpstr>
      <vt:lpstr>Uses of Python Flask</vt:lpstr>
      <vt:lpstr>FIRST STEPS: My first Program. A Checklist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Flask: What is it and How to use it</dc:title>
  <dc:creator>FELIPE ALCÁZAR GÓMEZ</dc:creator>
  <cp:lastModifiedBy>ENRIQUE SÁNCHEZ-MIGALLÓN OCHOA</cp:lastModifiedBy>
  <cp:revision>1</cp:revision>
  <dcterms:created xsi:type="dcterms:W3CDTF">2024-02-15T16:14:34Z</dcterms:created>
  <dcterms:modified xsi:type="dcterms:W3CDTF">2024-02-15T18:41:50Z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