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10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Relationship Id="rId4" Type="http://schemas.openxmlformats.org/officeDocument/2006/relationships/image" Target="../media/image04.png"/><Relationship Id="rId5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5.png"/><Relationship Id="rId6" Type="http://schemas.openxmlformats.org/officeDocument/2006/relationships/image" Target="../media/image0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iw-shortener.azurewebsites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Proyecto Ingeniería Web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EdwardShortener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Ramón José Arellano Bitrián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21527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¿Dudas?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Funcionalidades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s"/>
              <a:t>Acortar URL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/>
              <a:t>Gestión de Usuarios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/>
              <a:t>Acortar de forma masiva por CSV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/>
              <a:t>Url acortadas comprobando estado</a:t>
            </a:r>
          </a:p>
          <a:p>
            <a:pPr lvl="0" algn="ctr">
              <a:spcBef>
                <a:spcPts val="0"/>
              </a:spcBef>
              <a:buNone/>
            </a:pPr>
            <a:r>
              <a:rPr lang="es"/>
              <a:t>Estadísticas de uso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Tecnologías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.NET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/>
              <a:t>NancyFx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/>
              <a:t>Razor View Engine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/>
              <a:t>SQLServer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/>
              <a:t>Bootstrap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"/>
              <a:t>Windows Service</a:t>
            </a:r>
          </a:p>
          <a:p>
            <a:pPr lvl="0" algn="ctr">
              <a:spcBef>
                <a:spcPts val="0"/>
              </a:spcBef>
              <a:buNone/>
            </a:pPr>
            <a:r>
              <a:rPr lang="es"/>
              <a:t>Entity Framework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Arquitectura</a:t>
            </a:r>
          </a:p>
        </p:txBody>
      </p:sp>
      <p:pic>
        <p:nvPicPr>
          <p:cNvPr descr="Untitled Diagram.pn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587" y="2271712"/>
            <a:ext cx="660082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34515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ScreenShots de las funcionalidades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79950" y="1099675"/>
            <a:ext cx="2879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Registrar un nuevo usuario: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50" y="1616875"/>
            <a:ext cx="7412850" cy="8200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6952975" y="1379600"/>
            <a:ext cx="2879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800"/>
              <a:t>bd antes de registrar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845" y="2541720"/>
            <a:ext cx="3420249" cy="12175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2881600" y="2403750"/>
            <a:ext cx="2879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800"/>
              <a:t>Página de registro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848" y="4090950"/>
            <a:ext cx="7349743" cy="6264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6762875" y="3650825"/>
            <a:ext cx="2879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800"/>
              <a:t>BD después de registrar (password encriptada)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154975" y="184950"/>
            <a:ext cx="2879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Editar perfil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87" y="569225"/>
            <a:ext cx="724852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5823150" y="184950"/>
            <a:ext cx="2879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800"/>
              <a:t>BD antes de editar perfil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895" y="959033"/>
            <a:ext cx="3163750" cy="3225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Shape 106"/>
          <p:cNvCxnSpPr/>
          <p:nvPr/>
        </p:nvCxnSpPr>
        <p:spPr>
          <a:xfrm>
            <a:off x="3429000" y="2259350"/>
            <a:ext cx="480000" cy="4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8725" y="959025"/>
            <a:ext cx="3773974" cy="300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887" y="4324662"/>
            <a:ext cx="860107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6075500" y="3926300"/>
            <a:ext cx="2879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800"/>
              <a:t>BD después de editar perfil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154975" y="184950"/>
            <a:ext cx="32490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Acortar URL simple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95" y="699795"/>
            <a:ext cx="3794349" cy="150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2619100" y="520950"/>
            <a:ext cx="2879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800"/>
              <a:t>Home page antes de acortar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225" y="699798"/>
            <a:ext cx="3800151" cy="19031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Shape 118"/>
          <p:cNvCxnSpPr/>
          <p:nvPr/>
        </p:nvCxnSpPr>
        <p:spPr>
          <a:xfrm flipH="1" rot="10800000">
            <a:off x="4068825" y="1234725"/>
            <a:ext cx="4698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9" name="Shape 119"/>
          <p:cNvSpPr txBox="1"/>
          <p:nvPr/>
        </p:nvSpPr>
        <p:spPr>
          <a:xfrm>
            <a:off x="6730325" y="433425"/>
            <a:ext cx="2879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800"/>
              <a:t>Home page despés de acortar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154975" y="184950"/>
            <a:ext cx="32490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Acortar URL masivo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75" y="623450"/>
            <a:ext cx="8505625" cy="160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175" y="2134649"/>
            <a:ext cx="8126149" cy="1885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Shape 127"/>
          <p:cNvCxnSpPr/>
          <p:nvPr/>
        </p:nvCxnSpPr>
        <p:spPr>
          <a:xfrm>
            <a:off x="4086350" y="1606075"/>
            <a:ext cx="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Conclusiones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El trabajo se ha quedado bastante justo respecto a las funcionalidades, pero me ha servido para aprender y una serie nueva de tecnologías que no conocía demasiado.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Finalmente se ha podido desplegar en mi propia cuenta de Azure.</a:t>
            </a:r>
          </a:p>
          <a:p>
            <a:pPr lvl="0" algn="ctr">
              <a:spcBef>
                <a:spcPts val="0"/>
              </a:spcBef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Acceso Azure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