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Lato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Lato-italic.fntdata"/><Relationship Id="rId21" Type="http://schemas.openxmlformats.org/officeDocument/2006/relationships/slide" Target="slides/slide16.xml"/><Relationship Id="rId43" Type="http://schemas.openxmlformats.org/officeDocument/2006/relationships/font" Target="fonts/La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f95d42387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f95d42387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f95d42387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f95d42387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f95d42387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f95d42387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3f95d42387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3f95d42387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f95d42387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3f95d42387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f95d42387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3f95d42387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f95d4238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f95d4238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f95d42387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3f95d42387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f95d4238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3f95d4238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3f95d4238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3f95d4238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f95d4238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f95d4238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3f95d4238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3f95d4238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3f95d4238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3f95d4238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f95d4238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f95d4238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3f95d42387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3f95d42387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3f95d42387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3f95d42387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f95d42387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3f95d42387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3f95d42387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3f95d42387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3f95d42387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3f95d42387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3f95d42387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3f95d42387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3f95d42387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3f95d42387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f95d4238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f95d4238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3f95d4238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3f95d4238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3f95d4238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3f95d4238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3f95d42387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3f95d4238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f95d4238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f95d4238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f95d42387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f95d42387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f95d42387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f95d42387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f95d42387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f95d42387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f95d42387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3f95d42387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f95d42387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f95d42387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Student Management 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9000"/>
            <a:ext cx="8839201" cy="3852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686325" y="163350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2500">
                <a:solidFill>
                  <a:srgbClr val="B6D7A8"/>
                </a:solidFill>
              </a:rPr>
              <a:t>Edit Student Record</a:t>
            </a:r>
            <a:endParaRPr sz="2500">
              <a:solidFill>
                <a:srgbClr val="B6D7A8"/>
              </a:solidFill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9550"/>
            <a:ext cx="8839200" cy="3856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983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983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696050" y="10502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2100">
                <a:solidFill>
                  <a:srgbClr val="B6D7A8"/>
                </a:solidFill>
              </a:rPr>
              <a:t>Show All Subjects</a:t>
            </a:r>
            <a:endParaRPr sz="2100">
              <a:solidFill>
                <a:srgbClr val="B6D7A8"/>
              </a:solidFill>
            </a:endParaRPr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1225"/>
            <a:ext cx="8839201" cy="3934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666875" y="143900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2900">
                <a:solidFill>
                  <a:srgbClr val="B6D7A8"/>
                </a:solidFill>
              </a:rPr>
              <a:t>Add Subject</a:t>
            </a:r>
            <a:endParaRPr sz="2900">
              <a:solidFill>
                <a:srgbClr val="B6D7A8"/>
              </a:solidFill>
            </a:endParaRPr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0100"/>
            <a:ext cx="8839201" cy="3943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666875" y="1730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2500">
                <a:solidFill>
                  <a:srgbClr val="B6D7A8"/>
                </a:solidFill>
              </a:rPr>
              <a:t>Add Teacher</a:t>
            </a:r>
            <a:endParaRPr sz="2500">
              <a:solidFill>
                <a:srgbClr val="B6D7A8"/>
              </a:solidFill>
            </a:endParaRPr>
          </a:p>
        </p:txBody>
      </p:sp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9275"/>
            <a:ext cx="8839201" cy="3943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00" y="774675"/>
            <a:ext cx="8839201" cy="390738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9"/>
          <p:cNvSpPr txBox="1"/>
          <p:nvPr/>
        </p:nvSpPr>
        <p:spPr>
          <a:xfrm>
            <a:off x="270350" y="62225"/>
            <a:ext cx="5600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2700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Show All Teacher</a:t>
            </a:r>
            <a:endParaRPr sz="2700">
              <a:solidFill>
                <a:srgbClr val="B6D7A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696050" y="1244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2200">
                <a:solidFill>
                  <a:srgbClr val="B6D7A8"/>
                </a:solidFill>
              </a:rPr>
              <a:t>Update</a:t>
            </a:r>
            <a:r>
              <a:rPr lang="ar" sz="2200">
                <a:solidFill>
                  <a:srgbClr val="B6D7A8"/>
                </a:solidFill>
              </a:rPr>
              <a:t> Student record</a:t>
            </a:r>
            <a:endParaRPr sz="2200">
              <a:solidFill>
                <a:srgbClr val="B6D7A8"/>
              </a:solidFill>
            </a:endParaRPr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0675"/>
            <a:ext cx="8839200" cy="3856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983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400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Name:                                 BN:</a:t>
            </a:r>
            <a:endParaRPr sz="1400">
              <a:solidFill>
                <a:srgbClr val="B6D7A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400">
                <a:latin typeface="Lato"/>
                <a:ea typeface="Lato"/>
                <a:cs typeface="Lato"/>
                <a:sym typeface="Lato"/>
              </a:rPr>
              <a:t>Ibrahim Ali                       1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400">
                <a:latin typeface="Lato"/>
                <a:ea typeface="Lato"/>
                <a:cs typeface="Lato"/>
                <a:sym typeface="Lato"/>
              </a:rPr>
              <a:t>Ahmed Gamal                3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400">
                <a:latin typeface="Lato"/>
                <a:ea typeface="Lato"/>
                <a:cs typeface="Lato"/>
                <a:sym typeface="Lato"/>
              </a:rPr>
              <a:t>Ahmed Hamdy              4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400">
                <a:latin typeface="Lato"/>
                <a:ea typeface="Lato"/>
                <a:cs typeface="Lato"/>
                <a:sym typeface="Lato"/>
              </a:rPr>
              <a:t>Aya Osama                      13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400">
                <a:latin typeface="Lato"/>
                <a:ea typeface="Lato"/>
                <a:cs typeface="Lato"/>
                <a:sym typeface="Lato"/>
              </a:rPr>
              <a:t>Bassant Amr                   14</a:t>
            </a:r>
            <a:endParaRPr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983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676600" y="163350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2300">
                <a:solidFill>
                  <a:srgbClr val="B6D7A8"/>
                </a:solidFill>
              </a:rPr>
              <a:t>Update </a:t>
            </a:r>
            <a:r>
              <a:rPr lang="ar" sz="2200">
                <a:solidFill>
                  <a:srgbClr val="B6D7A8"/>
                </a:solidFill>
              </a:rPr>
              <a:t>Academic </a:t>
            </a:r>
            <a:r>
              <a:rPr lang="ar" sz="2300">
                <a:solidFill>
                  <a:srgbClr val="B6D7A8"/>
                </a:solidFill>
              </a:rPr>
              <a:t>year</a:t>
            </a:r>
            <a:endParaRPr sz="2300">
              <a:solidFill>
                <a:srgbClr val="B6D7A8"/>
              </a:solidFill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4957"/>
            <a:ext cx="9144001" cy="4295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3525"/>
            <a:ext cx="8839199" cy="4010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idx="4294967295" type="body"/>
          </p:nvPr>
        </p:nvSpPr>
        <p:spPr>
          <a:xfrm>
            <a:off x="676600" y="241125"/>
            <a:ext cx="69360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 sz="2400">
                <a:solidFill>
                  <a:srgbClr val="B6D7A8"/>
                </a:solidFill>
              </a:rPr>
              <a:t>ADD student</a:t>
            </a:r>
            <a:endParaRPr/>
          </a:p>
        </p:txBody>
      </p:sp>
      <p:pic>
        <p:nvPicPr>
          <p:cNvPr id="259" name="Google Shape;2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7325"/>
            <a:ext cx="8839201" cy="3943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179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8063"/>
            <a:ext cx="8839201" cy="390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1813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888" y="2108245"/>
            <a:ext cx="7612235" cy="2873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0600"/>
            <a:ext cx="8839201" cy="1568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170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50" y="803850"/>
            <a:ext cx="8839201" cy="4142524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1"/>
          <p:cNvSpPr txBox="1"/>
          <p:nvPr>
            <p:ph idx="4294967295" type="body"/>
          </p:nvPr>
        </p:nvSpPr>
        <p:spPr>
          <a:xfrm>
            <a:off x="404350" y="134175"/>
            <a:ext cx="69360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 sz="2600">
                <a:solidFill>
                  <a:srgbClr val="B6D7A8"/>
                </a:solidFill>
              </a:rPr>
              <a:t>Delete Record</a:t>
            </a:r>
            <a:endParaRPr sz="2600">
              <a:solidFill>
                <a:srgbClr val="B6D7A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sz="3600">
                <a:solidFill>
                  <a:srgbClr val="B6D7A8"/>
                </a:solidFill>
                <a:latin typeface="Arial"/>
                <a:ea typeface="Arial"/>
                <a:cs typeface="Arial"/>
                <a:sym typeface="Arial"/>
              </a:rPr>
              <a:t>User of System</a:t>
            </a:r>
            <a:endParaRPr sz="3600">
              <a:solidFill>
                <a:srgbClr val="B6D7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B6D7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▸</a:t>
            </a:r>
            <a:r>
              <a:rPr lang="a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▸Access Data of student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r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▸Access Data of subject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r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▸Access Data of teacher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ar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(CURD)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4387825" y="393750"/>
            <a:ext cx="352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sz="3200">
                <a:solidFill>
                  <a:srgbClr val="B6D7A8"/>
                </a:solidFill>
              </a:rPr>
              <a:t>Role of User</a:t>
            </a:r>
            <a:endParaRPr sz="3200">
              <a:solidFill>
                <a:srgbClr val="B6D7A8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6475"/>
            <a:ext cx="8839200" cy="3837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00" y="246975"/>
            <a:ext cx="8575726" cy="43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484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2975" y="1759675"/>
            <a:ext cx="7166925" cy="320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686325" y="19252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3300">
                <a:solidFill>
                  <a:srgbClr val="B6D7A8"/>
                </a:solidFill>
              </a:rPr>
              <a:t>ERD</a:t>
            </a:r>
            <a:endParaRPr sz="3300">
              <a:solidFill>
                <a:srgbClr val="B6D7A8"/>
              </a:solidFill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225" y="781200"/>
            <a:ext cx="7047265" cy="41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676600" y="182800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2200">
                <a:solidFill>
                  <a:srgbClr val="B6D7A8"/>
                </a:solidFill>
              </a:rPr>
              <a:t>Show Student record</a:t>
            </a:r>
            <a:endParaRPr sz="2200">
              <a:solidFill>
                <a:srgbClr val="B6D7A8"/>
              </a:solidFill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9000"/>
            <a:ext cx="8839199" cy="3925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00" y="489075"/>
            <a:ext cx="8839201" cy="3970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676600" y="114750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ar" sz="2057">
                <a:solidFill>
                  <a:srgbClr val="B6D7A8"/>
                </a:solidFill>
                <a:latin typeface="Arial"/>
                <a:ea typeface="Arial"/>
                <a:cs typeface="Arial"/>
                <a:sym typeface="Arial"/>
              </a:rPr>
              <a:t>show subject of Academic year</a:t>
            </a:r>
            <a:endParaRPr sz="2057">
              <a:solidFill>
                <a:srgbClr val="B6D7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25"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0950"/>
            <a:ext cx="8839201" cy="3852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5200"/>
            <a:ext cx="8839200" cy="4011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676600" y="289750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2300">
                <a:solidFill>
                  <a:srgbClr val="B6D7A8"/>
                </a:solidFill>
                <a:latin typeface="Arial"/>
                <a:ea typeface="Arial"/>
                <a:cs typeface="Arial"/>
                <a:sym typeface="Arial"/>
              </a:rPr>
              <a:t>Search For Record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5950"/>
            <a:ext cx="8839201" cy="3726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