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cripter" charset="1" panose="00000000000000000000"/>
      <p:regular r:id="rId10"/>
    </p:embeddedFont>
    <p:embeddedFont>
      <p:font typeface="Handyman" charset="1" panose="00000000000000000000"/>
      <p:regular r:id="rId11"/>
    </p:embeddedFont>
    <p:embeddedFont>
      <p:font typeface="Open Sans" charset="1" panose="020B0606030504020204"/>
      <p:regular r:id="rId12"/>
    </p:embeddedFont>
    <p:embeddedFont>
      <p:font typeface="Open Sans Bold" charset="1" panose="020B0806030504020204"/>
      <p:regular r:id="rId13"/>
    </p:embeddedFont>
    <p:embeddedFont>
      <p:font typeface="Open Sans Italics" charset="1" panose="020B0606030504020204"/>
      <p:regular r:id="rId14"/>
    </p:embeddedFont>
    <p:embeddedFont>
      <p:font typeface="Open Sans Bold Italics" charset="1" panose="020B0806030504020204"/>
      <p:regular r:id="rId15"/>
    </p:embeddedFont>
    <p:embeddedFont>
      <p:font typeface="Open Sans Light" charset="1" panose="020B0306030504020204"/>
      <p:regular r:id="rId16"/>
    </p:embeddedFont>
    <p:embeddedFont>
      <p:font typeface="Open Sans Light Italics" charset="1" panose="020B0306030504020204"/>
      <p:regular r:id="rId17"/>
    </p:embeddedFont>
    <p:embeddedFont>
      <p:font typeface="Open Sans Ultra-Bold" charset="1" panose="00000000000000000000"/>
      <p:regular r:id="rId18"/>
    </p:embeddedFont>
    <p:embeddedFont>
      <p:font typeface="Open Sans Ultra-Bold Italic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figma.com/file/Gi2nNx0JChUPRGPLgHWboV/Low-Fidelitiy-KodeKita?type=design&amp;node-id=0%3A1&amp;mode=design&amp;t=Ln4U6AttGdlu6FmO-1" TargetMode="External" Type="http://schemas.openxmlformats.org/officeDocument/2006/relationships/hyperlink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3.png" Type="http://schemas.openxmlformats.org/officeDocument/2006/relationships/image"/><Relationship Id="rId9" Target="../media/image3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04771" y="1375735"/>
            <a:ext cx="10878457" cy="493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01"/>
              </a:lnSpc>
            </a:pPr>
          </a:p>
          <a:p>
            <a:pPr algn="ctr">
              <a:lnSpc>
                <a:spcPts val="18501"/>
              </a:lnSpc>
            </a:pPr>
            <a:r>
              <a:rPr lang="en-US" sz="17290">
                <a:solidFill>
                  <a:srgbClr val="743812"/>
                </a:solidFill>
                <a:latin typeface="Scripter"/>
              </a:rPr>
              <a:t>Micro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83229" y="-471414"/>
            <a:ext cx="3890356" cy="4114800"/>
          </a:xfrm>
          <a:custGeom>
            <a:avLst/>
            <a:gdLst/>
            <a:ahLst/>
            <a:cxnLst/>
            <a:rect r="r" b="b" t="t" l="l"/>
            <a:pathLst>
              <a:path h="4114800" w="3890356">
                <a:moveTo>
                  <a:pt x="0" y="0"/>
                </a:moveTo>
                <a:lnTo>
                  <a:pt x="3890356" y="0"/>
                </a:lnTo>
                <a:lnTo>
                  <a:pt x="3890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20984" y="428137"/>
            <a:ext cx="3525844" cy="1634709"/>
          </a:xfrm>
          <a:custGeom>
            <a:avLst/>
            <a:gdLst/>
            <a:ahLst/>
            <a:cxnLst/>
            <a:rect r="r" b="b" t="t" l="l"/>
            <a:pathLst>
              <a:path h="1634709" w="3525844">
                <a:moveTo>
                  <a:pt x="0" y="0"/>
                </a:moveTo>
                <a:lnTo>
                  <a:pt x="3525844" y="0"/>
                </a:lnTo>
                <a:lnTo>
                  <a:pt x="3525844" y="1634709"/>
                </a:lnTo>
                <a:lnTo>
                  <a:pt x="0" y="1634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661914"/>
            <a:ext cx="1841572" cy="358270"/>
          </a:xfrm>
          <a:custGeom>
            <a:avLst/>
            <a:gdLst/>
            <a:ahLst/>
            <a:cxnLst/>
            <a:rect r="r" b="b" t="t" l="l"/>
            <a:pathLst>
              <a:path h="358270" w="1841572">
                <a:moveTo>
                  <a:pt x="0" y="0"/>
                </a:moveTo>
                <a:lnTo>
                  <a:pt x="1841572" y="0"/>
                </a:lnTo>
                <a:lnTo>
                  <a:pt x="1841572" y="358269"/>
                </a:lnTo>
                <a:lnTo>
                  <a:pt x="0" y="3582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08357" y="2628732"/>
            <a:ext cx="1841572" cy="358270"/>
          </a:xfrm>
          <a:custGeom>
            <a:avLst/>
            <a:gdLst/>
            <a:ahLst/>
            <a:cxnLst/>
            <a:rect r="r" b="b" t="t" l="l"/>
            <a:pathLst>
              <a:path h="358270" w="1841572">
                <a:moveTo>
                  <a:pt x="0" y="0"/>
                </a:moveTo>
                <a:lnTo>
                  <a:pt x="1841572" y="0"/>
                </a:lnTo>
                <a:lnTo>
                  <a:pt x="1841572" y="358269"/>
                </a:lnTo>
                <a:lnTo>
                  <a:pt x="0" y="3582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214726" y="6309405"/>
            <a:ext cx="5858548" cy="1013245"/>
            <a:chOff x="0" y="0"/>
            <a:chExt cx="1542992" cy="26686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42992" cy="266863"/>
            </a:xfrm>
            <a:custGeom>
              <a:avLst/>
              <a:gdLst/>
              <a:ahLst/>
              <a:cxnLst/>
              <a:rect r="r" b="b" t="t" l="l"/>
              <a:pathLst>
                <a:path h="266863" w="1542992">
                  <a:moveTo>
                    <a:pt x="67395" y="0"/>
                  </a:moveTo>
                  <a:lnTo>
                    <a:pt x="1475597" y="0"/>
                  </a:lnTo>
                  <a:cubicBezTo>
                    <a:pt x="1512818" y="0"/>
                    <a:pt x="1542992" y="30174"/>
                    <a:pt x="1542992" y="67395"/>
                  </a:cubicBezTo>
                  <a:lnTo>
                    <a:pt x="1542992" y="199468"/>
                  </a:lnTo>
                  <a:cubicBezTo>
                    <a:pt x="1542992" y="217342"/>
                    <a:pt x="1535892" y="234484"/>
                    <a:pt x="1523252" y="247123"/>
                  </a:cubicBezTo>
                  <a:cubicBezTo>
                    <a:pt x="1510613" y="259762"/>
                    <a:pt x="1493471" y="266863"/>
                    <a:pt x="1475597" y="266863"/>
                  </a:cubicBezTo>
                  <a:lnTo>
                    <a:pt x="67395" y="266863"/>
                  </a:lnTo>
                  <a:cubicBezTo>
                    <a:pt x="49521" y="266863"/>
                    <a:pt x="32379" y="259762"/>
                    <a:pt x="19740" y="247123"/>
                  </a:cubicBezTo>
                  <a:cubicBezTo>
                    <a:pt x="7101" y="234484"/>
                    <a:pt x="0" y="217342"/>
                    <a:pt x="0" y="199468"/>
                  </a:cubicBezTo>
                  <a:lnTo>
                    <a:pt x="0" y="67395"/>
                  </a:lnTo>
                  <a:cubicBezTo>
                    <a:pt x="0" y="49521"/>
                    <a:pt x="7101" y="32379"/>
                    <a:pt x="19740" y="19740"/>
                  </a:cubicBezTo>
                  <a:cubicBezTo>
                    <a:pt x="32379" y="7101"/>
                    <a:pt x="49521" y="0"/>
                    <a:pt x="67395" y="0"/>
                  </a:cubicBezTo>
                  <a:close/>
                </a:path>
              </a:pathLst>
            </a:custGeom>
            <a:solidFill>
              <a:srgbClr val="F88C4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true" rot="0">
            <a:off x="4308" y="6675302"/>
            <a:ext cx="3890356" cy="4114800"/>
          </a:xfrm>
          <a:custGeom>
            <a:avLst/>
            <a:gdLst/>
            <a:ahLst/>
            <a:cxnLst/>
            <a:rect r="r" b="b" t="t" l="l"/>
            <a:pathLst>
              <a:path h="4114800" w="3890356">
                <a:moveTo>
                  <a:pt x="389035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90356" y="0"/>
                </a:lnTo>
                <a:lnTo>
                  <a:pt x="3890356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55571" y="8059947"/>
            <a:ext cx="3525844" cy="1634709"/>
          </a:xfrm>
          <a:custGeom>
            <a:avLst/>
            <a:gdLst/>
            <a:ahLst/>
            <a:cxnLst/>
            <a:rect r="r" b="b" t="t" l="l"/>
            <a:pathLst>
              <a:path h="1634709" w="3525844">
                <a:moveTo>
                  <a:pt x="0" y="0"/>
                </a:moveTo>
                <a:lnTo>
                  <a:pt x="3525843" y="0"/>
                </a:lnTo>
                <a:lnTo>
                  <a:pt x="3525843" y="1634709"/>
                </a:lnTo>
                <a:lnTo>
                  <a:pt x="0" y="1634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66557" y="-372315"/>
            <a:ext cx="2631314" cy="2435161"/>
          </a:xfrm>
          <a:custGeom>
            <a:avLst/>
            <a:gdLst/>
            <a:ahLst/>
            <a:cxnLst/>
            <a:rect r="r" b="b" t="t" l="l"/>
            <a:pathLst>
              <a:path h="2435161" w="2631314">
                <a:moveTo>
                  <a:pt x="0" y="0"/>
                </a:moveTo>
                <a:lnTo>
                  <a:pt x="2631314" y="0"/>
                </a:lnTo>
                <a:lnTo>
                  <a:pt x="2631314" y="2435161"/>
                </a:lnTo>
                <a:lnTo>
                  <a:pt x="0" y="24351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943643" y="7851839"/>
            <a:ext cx="2631314" cy="2435161"/>
          </a:xfrm>
          <a:custGeom>
            <a:avLst/>
            <a:gdLst/>
            <a:ahLst/>
            <a:cxnLst/>
            <a:rect r="r" b="b" t="t" l="l"/>
            <a:pathLst>
              <a:path h="2435161" w="2631314">
                <a:moveTo>
                  <a:pt x="0" y="0"/>
                </a:moveTo>
                <a:lnTo>
                  <a:pt x="2631314" y="0"/>
                </a:lnTo>
                <a:lnTo>
                  <a:pt x="2631314" y="2435161"/>
                </a:lnTo>
                <a:lnTo>
                  <a:pt x="0" y="24351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815913" y="2987001"/>
            <a:ext cx="993704" cy="836518"/>
          </a:xfrm>
          <a:custGeom>
            <a:avLst/>
            <a:gdLst/>
            <a:ahLst/>
            <a:cxnLst/>
            <a:rect r="r" b="b" t="t" l="l"/>
            <a:pathLst>
              <a:path h="836518" w="993704">
                <a:moveTo>
                  <a:pt x="0" y="0"/>
                </a:moveTo>
                <a:lnTo>
                  <a:pt x="993704" y="0"/>
                </a:lnTo>
                <a:lnTo>
                  <a:pt x="993704" y="836519"/>
                </a:lnTo>
                <a:lnTo>
                  <a:pt x="0" y="83651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809617" y="6453824"/>
            <a:ext cx="6668765" cy="681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0"/>
              </a:lnSpc>
            </a:pPr>
            <a:r>
              <a:rPr lang="en-US" sz="4916">
                <a:solidFill>
                  <a:srgbClr val="FEECDF"/>
                </a:solidFill>
                <a:latin typeface="Open Sans"/>
              </a:rPr>
              <a:t>Group 1 D 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2914652" y="7135065"/>
            <a:ext cx="993704" cy="836518"/>
          </a:xfrm>
          <a:custGeom>
            <a:avLst/>
            <a:gdLst/>
            <a:ahLst/>
            <a:cxnLst/>
            <a:rect r="r" b="b" t="t" l="l"/>
            <a:pathLst>
              <a:path h="836518" w="993704">
                <a:moveTo>
                  <a:pt x="0" y="0"/>
                </a:moveTo>
                <a:lnTo>
                  <a:pt x="993705" y="0"/>
                </a:lnTo>
                <a:lnTo>
                  <a:pt x="993705" y="836519"/>
                </a:lnTo>
                <a:lnTo>
                  <a:pt x="0" y="83651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809617" y="7487406"/>
            <a:ext cx="6668765" cy="738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0"/>
              </a:lnSpc>
            </a:pPr>
            <a:r>
              <a:rPr lang="en-US" sz="4916">
                <a:solidFill>
                  <a:srgbClr val="743812"/>
                </a:solidFill>
                <a:latin typeface="Scripter"/>
              </a:rPr>
              <a:t>"RADAR"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9247" y="1896997"/>
            <a:ext cx="17229506" cy="7361303"/>
          </a:xfrm>
          <a:custGeom>
            <a:avLst/>
            <a:gdLst/>
            <a:ahLst/>
            <a:cxnLst/>
            <a:rect r="r" b="b" t="t" l="l"/>
            <a:pathLst>
              <a:path h="7361303" w="17229506">
                <a:moveTo>
                  <a:pt x="0" y="0"/>
                </a:moveTo>
                <a:lnTo>
                  <a:pt x="17229506" y="0"/>
                </a:lnTo>
                <a:lnTo>
                  <a:pt x="17229506" y="7361303"/>
                </a:lnTo>
                <a:lnTo>
                  <a:pt x="0" y="736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34016" y="19050"/>
            <a:ext cx="6819967" cy="133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7"/>
              </a:lnSpc>
            </a:pPr>
            <a:r>
              <a:rPr lang="en-US" sz="8960">
                <a:solidFill>
                  <a:srgbClr val="B85E24"/>
                </a:solidFill>
                <a:latin typeface="Scripter"/>
              </a:rPr>
              <a:t>Stakeholder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63967" y="156483"/>
            <a:ext cx="2590665" cy="1201127"/>
          </a:xfrm>
          <a:custGeom>
            <a:avLst/>
            <a:gdLst/>
            <a:ahLst/>
            <a:cxnLst/>
            <a:rect r="r" b="b" t="t" l="l"/>
            <a:pathLst>
              <a:path h="1201127" w="2590665">
                <a:moveTo>
                  <a:pt x="0" y="0"/>
                </a:moveTo>
                <a:lnTo>
                  <a:pt x="2590666" y="0"/>
                </a:lnTo>
                <a:lnTo>
                  <a:pt x="2590666" y="1201127"/>
                </a:lnTo>
                <a:lnTo>
                  <a:pt x="0" y="12011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39968" y="8403285"/>
            <a:ext cx="5732173" cy="5816781"/>
          </a:xfrm>
          <a:custGeom>
            <a:avLst/>
            <a:gdLst/>
            <a:ahLst/>
            <a:cxnLst/>
            <a:rect r="r" b="b" t="t" l="l"/>
            <a:pathLst>
              <a:path h="5816781" w="5732173">
                <a:moveTo>
                  <a:pt x="0" y="0"/>
                </a:moveTo>
                <a:lnTo>
                  <a:pt x="5732173" y="0"/>
                </a:lnTo>
                <a:lnTo>
                  <a:pt x="5732173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66633" y="-428137"/>
            <a:ext cx="2590665" cy="2180869"/>
          </a:xfrm>
          <a:custGeom>
            <a:avLst/>
            <a:gdLst/>
            <a:ahLst/>
            <a:cxnLst/>
            <a:rect r="r" b="b" t="t" l="l"/>
            <a:pathLst>
              <a:path h="2180869" w="2590665">
                <a:moveTo>
                  <a:pt x="0" y="0"/>
                </a:moveTo>
                <a:lnTo>
                  <a:pt x="2590666" y="0"/>
                </a:lnTo>
                <a:lnTo>
                  <a:pt x="2590666" y="2180870"/>
                </a:lnTo>
                <a:lnTo>
                  <a:pt x="0" y="21808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84003" y="8329522"/>
            <a:ext cx="4454656" cy="3372546"/>
          </a:xfrm>
          <a:custGeom>
            <a:avLst/>
            <a:gdLst/>
            <a:ahLst/>
            <a:cxnLst/>
            <a:rect r="r" b="b" t="t" l="l"/>
            <a:pathLst>
              <a:path h="3372546" w="4454656">
                <a:moveTo>
                  <a:pt x="0" y="0"/>
                </a:moveTo>
                <a:lnTo>
                  <a:pt x="4454656" y="0"/>
                </a:lnTo>
                <a:lnTo>
                  <a:pt x="4454656" y="3372546"/>
                </a:lnTo>
                <a:lnTo>
                  <a:pt x="0" y="3372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08133" y="19050"/>
            <a:ext cx="12375870" cy="133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8960">
                <a:solidFill>
                  <a:srgbClr val="743812"/>
                </a:solidFill>
                <a:latin typeface="Scripter"/>
              </a:rPr>
              <a:t>flow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0">
            <a:off x="-1198628" y="-1686273"/>
            <a:ext cx="4454656" cy="3372546"/>
          </a:xfrm>
          <a:custGeom>
            <a:avLst/>
            <a:gdLst/>
            <a:ahLst/>
            <a:cxnLst/>
            <a:rect r="r" b="b" t="t" l="l"/>
            <a:pathLst>
              <a:path h="3372546" w="4454656">
                <a:moveTo>
                  <a:pt x="0" y="3372546"/>
                </a:moveTo>
                <a:lnTo>
                  <a:pt x="4454656" y="3372546"/>
                </a:lnTo>
                <a:lnTo>
                  <a:pt x="4454656" y="0"/>
                </a:lnTo>
                <a:lnTo>
                  <a:pt x="0" y="0"/>
                </a:lnTo>
                <a:lnTo>
                  <a:pt x="0" y="3372546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2440" y="361999"/>
            <a:ext cx="4342188" cy="9925001"/>
          </a:xfrm>
          <a:custGeom>
            <a:avLst/>
            <a:gdLst/>
            <a:ahLst/>
            <a:cxnLst/>
            <a:rect r="r" b="b" t="t" l="l"/>
            <a:pathLst>
              <a:path h="9925001" w="4342188">
                <a:moveTo>
                  <a:pt x="0" y="0"/>
                </a:moveTo>
                <a:lnTo>
                  <a:pt x="4342188" y="0"/>
                </a:lnTo>
                <a:lnTo>
                  <a:pt x="4342188" y="9925001"/>
                </a:lnTo>
                <a:lnTo>
                  <a:pt x="0" y="99250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92258" y="1728037"/>
            <a:ext cx="9784857" cy="7530263"/>
          </a:xfrm>
          <a:custGeom>
            <a:avLst/>
            <a:gdLst/>
            <a:ahLst/>
            <a:cxnLst/>
            <a:rect r="r" b="b" t="t" l="l"/>
            <a:pathLst>
              <a:path h="7530263" w="9784857">
                <a:moveTo>
                  <a:pt x="0" y="0"/>
                </a:moveTo>
                <a:lnTo>
                  <a:pt x="9784857" y="0"/>
                </a:lnTo>
                <a:lnTo>
                  <a:pt x="9784857" y="7530263"/>
                </a:lnTo>
                <a:lnTo>
                  <a:pt x="0" y="75302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6065" y="1047750"/>
            <a:ext cx="12375870" cy="133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8960">
                <a:solidFill>
                  <a:srgbClr val="743812"/>
                </a:solidFill>
                <a:latin typeface="Scripter"/>
              </a:rPr>
              <a:t>WIREFRAME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24033" y="3625048"/>
            <a:ext cx="14166117" cy="133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1"/>
              </a:lnSpc>
            </a:pPr>
            <a:r>
              <a:rPr lang="en-US" sz="3262">
                <a:solidFill>
                  <a:srgbClr val="743812"/>
                </a:solidFill>
                <a:latin typeface="Open Sans"/>
              </a:rPr>
              <a:t>Berikut Link Figma Low Fidelity : </a:t>
            </a:r>
            <a:r>
              <a:rPr lang="en-US" sz="3262" u="sng">
                <a:solidFill>
                  <a:srgbClr val="743812"/>
                </a:solidFill>
                <a:latin typeface="Open Sans"/>
                <a:hlinkClick r:id="rId2" tooltip="https://www.figma.com/file/Gi2nNx0JChUPRGPLgHWboV/Low-Fidelitiy-KodeKita?type=design&amp;node-id=0%3A1&amp;mode=design&amp;t=Ln4U6AttGdlu6FmO-1"/>
              </a:rPr>
              <a:t>Link</a:t>
            </a:r>
            <a:r>
              <a:rPr lang="en-US" sz="3262">
                <a:solidFill>
                  <a:srgbClr val="743812"/>
                </a:solidFill>
                <a:latin typeface="Open Sans"/>
              </a:rPr>
              <a:t>  </a:t>
            </a:r>
          </a:p>
          <a:p>
            <a:pPr>
              <a:lnSpc>
                <a:spcPts val="3491"/>
              </a:lnSpc>
            </a:pPr>
          </a:p>
          <a:p>
            <a:pPr>
              <a:lnSpc>
                <a:spcPts val="3491"/>
              </a:lnSpc>
            </a:pPr>
            <a:r>
              <a:rPr lang="en-US" sz="3262">
                <a:solidFill>
                  <a:srgbClr val="743812"/>
                </a:solidFill>
                <a:latin typeface="Open Sans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53387" y="2955900"/>
            <a:ext cx="11035556" cy="3567465"/>
            <a:chOff x="0" y="0"/>
            <a:chExt cx="14714074" cy="475662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4714074" cy="4756620"/>
              <a:chOff x="0" y="0"/>
              <a:chExt cx="2906484" cy="93957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906484" cy="939579"/>
              </a:xfrm>
              <a:custGeom>
                <a:avLst/>
                <a:gdLst/>
                <a:ahLst/>
                <a:cxnLst/>
                <a:rect r="r" b="b" t="t" l="l"/>
                <a:pathLst>
                  <a:path h="939579" w="2906484">
                    <a:moveTo>
                      <a:pt x="35779" y="0"/>
                    </a:moveTo>
                    <a:lnTo>
                      <a:pt x="2870705" y="0"/>
                    </a:lnTo>
                    <a:cubicBezTo>
                      <a:pt x="2890465" y="0"/>
                      <a:pt x="2906484" y="16019"/>
                      <a:pt x="2906484" y="35779"/>
                    </a:cubicBezTo>
                    <a:lnTo>
                      <a:pt x="2906484" y="903801"/>
                    </a:lnTo>
                    <a:cubicBezTo>
                      <a:pt x="2906484" y="923561"/>
                      <a:pt x="2890465" y="939579"/>
                      <a:pt x="2870705" y="939579"/>
                    </a:cubicBezTo>
                    <a:lnTo>
                      <a:pt x="35779" y="939579"/>
                    </a:lnTo>
                    <a:cubicBezTo>
                      <a:pt x="16019" y="939579"/>
                      <a:pt x="0" y="923561"/>
                      <a:pt x="0" y="903801"/>
                    </a:cubicBezTo>
                    <a:lnTo>
                      <a:pt x="0" y="35779"/>
                    </a:lnTo>
                    <a:cubicBezTo>
                      <a:pt x="0" y="16019"/>
                      <a:pt x="16019" y="0"/>
                      <a:pt x="35779" y="0"/>
                    </a:cubicBezTo>
                    <a:close/>
                  </a:path>
                </a:pathLst>
              </a:custGeom>
              <a:solidFill>
                <a:srgbClr val="743812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850098" y="1067853"/>
              <a:ext cx="13013879" cy="2565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721"/>
                </a:lnSpc>
              </a:pPr>
              <a:r>
                <a:rPr lang="en-US" sz="12823">
                  <a:solidFill>
                    <a:srgbClr val="FFEEE3"/>
                  </a:solidFill>
                  <a:latin typeface="Scripter"/>
                </a:rPr>
                <a:t>Terima Kasih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697093" y="4210681"/>
            <a:ext cx="1841737" cy="2312684"/>
          </a:xfrm>
          <a:custGeom>
            <a:avLst/>
            <a:gdLst/>
            <a:ahLst/>
            <a:cxnLst/>
            <a:rect r="r" b="b" t="t" l="l"/>
            <a:pathLst>
              <a:path h="2312684" w="1841737">
                <a:moveTo>
                  <a:pt x="0" y="0"/>
                </a:moveTo>
                <a:lnTo>
                  <a:pt x="1841737" y="0"/>
                </a:lnTo>
                <a:lnTo>
                  <a:pt x="1841737" y="2312684"/>
                </a:lnTo>
                <a:lnTo>
                  <a:pt x="0" y="2312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68074" y="5680625"/>
            <a:ext cx="1841737" cy="2312684"/>
          </a:xfrm>
          <a:custGeom>
            <a:avLst/>
            <a:gdLst/>
            <a:ahLst/>
            <a:cxnLst/>
            <a:rect r="r" b="b" t="t" l="l"/>
            <a:pathLst>
              <a:path h="2312684" w="1841737">
                <a:moveTo>
                  <a:pt x="0" y="0"/>
                </a:moveTo>
                <a:lnTo>
                  <a:pt x="1841737" y="0"/>
                </a:lnTo>
                <a:lnTo>
                  <a:pt x="1841737" y="2312684"/>
                </a:lnTo>
                <a:lnTo>
                  <a:pt x="0" y="2312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814441" y="8410239"/>
            <a:ext cx="2590665" cy="1201127"/>
          </a:xfrm>
          <a:custGeom>
            <a:avLst/>
            <a:gdLst/>
            <a:ahLst/>
            <a:cxnLst/>
            <a:rect r="r" b="b" t="t" l="l"/>
            <a:pathLst>
              <a:path h="1201127" w="2590665">
                <a:moveTo>
                  <a:pt x="0" y="0"/>
                </a:moveTo>
                <a:lnTo>
                  <a:pt x="2590665" y="0"/>
                </a:lnTo>
                <a:lnTo>
                  <a:pt x="2590665" y="1201127"/>
                </a:lnTo>
                <a:lnTo>
                  <a:pt x="0" y="1201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239504" y="648992"/>
            <a:ext cx="2590665" cy="1201127"/>
          </a:xfrm>
          <a:custGeom>
            <a:avLst/>
            <a:gdLst/>
            <a:ahLst/>
            <a:cxnLst/>
            <a:rect r="r" b="b" t="t" l="l"/>
            <a:pathLst>
              <a:path h="1201127" w="2590665">
                <a:moveTo>
                  <a:pt x="0" y="0"/>
                </a:moveTo>
                <a:lnTo>
                  <a:pt x="2590665" y="0"/>
                </a:lnTo>
                <a:lnTo>
                  <a:pt x="2590665" y="1201127"/>
                </a:lnTo>
                <a:lnTo>
                  <a:pt x="0" y="1201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80891" y="-187526"/>
            <a:ext cx="1987408" cy="1673036"/>
          </a:xfrm>
          <a:custGeom>
            <a:avLst/>
            <a:gdLst/>
            <a:ahLst/>
            <a:cxnLst/>
            <a:rect r="r" b="b" t="t" l="l"/>
            <a:pathLst>
              <a:path h="1673036" w="1987408">
                <a:moveTo>
                  <a:pt x="0" y="0"/>
                </a:moveTo>
                <a:lnTo>
                  <a:pt x="1987409" y="0"/>
                </a:lnTo>
                <a:lnTo>
                  <a:pt x="1987409" y="1673036"/>
                </a:lnTo>
                <a:lnTo>
                  <a:pt x="0" y="1673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865942" y="8421782"/>
            <a:ext cx="1987408" cy="1673036"/>
          </a:xfrm>
          <a:custGeom>
            <a:avLst/>
            <a:gdLst/>
            <a:ahLst/>
            <a:cxnLst/>
            <a:rect r="r" b="b" t="t" l="l"/>
            <a:pathLst>
              <a:path h="1673036" w="1987408">
                <a:moveTo>
                  <a:pt x="0" y="0"/>
                </a:moveTo>
                <a:lnTo>
                  <a:pt x="1987408" y="0"/>
                </a:lnTo>
                <a:lnTo>
                  <a:pt x="1987408" y="1673036"/>
                </a:lnTo>
                <a:lnTo>
                  <a:pt x="0" y="1673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6633" y="8302318"/>
            <a:ext cx="2590665" cy="1201127"/>
          </a:xfrm>
          <a:custGeom>
            <a:avLst/>
            <a:gdLst/>
            <a:ahLst/>
            <a:cxnLst/>
            <a:rect r="r" b="b" t="t" l="l"/>
            <a:pathLst>
              <a:path h="1201127" w="2590665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56163" y="428137"/>
            <a:ext cx="2590665" cy="1201127"/>
          </a:xfrm>
          <a:custGeom>
            <a:avLst/>
            <a:gdLst/>
            <a:ahLst/>
            <a:cxnLst/>
            <a:rect r="r" b="b" t="t" l="l"/>
            <a:pathLst>
              <a:path h="1201127" w="2590665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739487">
            <a:off x="15421913" y="6290820"/>
            <a:ext cx="5732173" cy="5816781"/>
          </a:xfrm>
          <a:custGeom>
            <a:avLst/>
            <a:gdLst/>
            <a:ahLst/>
            <a:cxnLst/>
            <a:rect r="r" b="b" t="t" l="l"/>
            <a:pathLst>
              <a:path h="5816781" w="5732173">
                <a:moveTo>
                  <a:pt x="0" y="0"/>
                </a:moveTo>
                <a:lnTo>
                  <a:pt x="5732174" y="0"/>
                </a:lnTo>
                <a:lnTo>
                  <a:pt x="5732174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25992" y="4177315"/>
            <a:ext cx="7439563" cy="3333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61412" indent="-530706" lvl="1">
              <a:lnSpc>
                <a:spcPts val="5260"/>
              </a:lnSpc>
              <a:buFont typeface="Arial"/>
              <a:buChar char="•"/>
            </a:pPr>
            <a:r>
              <a:rPr lang="en-US" sz="4916">
                <a:solidFill>
                  <a:srgbClr val="743812"/>
                </a:solidFill>
                <a:latin typeface="Open Sans"/>
              </a:rPr>
              <a:t> Ja'far Shodiq Asmali</a:t>
            </a:r>
          </a:p>
          <a:p>
            <a:pPr marL="1061412" indent="-530706" lvl="1">
              <a:lnSpc>
                <a:spcPts val="5260"/>
              </a:lnSpc>
              <a:buFont typeface="Arial"/>
              <a:buChar char="•"/>
            </a:pPr>
            <a:r>
              <a:rPr lang="en-US" sz="4916">
                <a:solidFill>
                  <a:srgbClr val="743812"/>
                </a:solidFill>
                <a:latin typeface="Open Sans"/>
              </a:rPr>
              <a:t> Abdiansyah</a:t>
            </a:r>
          </a:p>
          <a:p>
            <a:pPr marL="1061412" indent="-530706" lvl="1">
              <a:lnSpc>
                <a:spcPts val="5260"/>
              </a:lnSpc>
              <a:buFont typeface="Arial"/>
              <a:buChar char="•"/>
            </a:pPr>
            <a:r>
              <a:rPr lang="en-US" sz="4916">
                <a:solidFill>
                  <a:srgbClr val="743812"/>
                </a:solidFill>
                <a:latin typeface="Open Sans"/>
              </a:rPr>
              <a:t> Danang Rifai</a:t>
            </a:r>
          </a:p>
          <a:p>
            <a:pPr marL="1061412" indent="-530706" lvl="1">
              <a:lnSpc>
                <a:spcPts val="5260"/>
              </a:lnSpc>
              <a:buFont typeface="Arial"/>
              <a:buChar char="•"/>
            </a:pPr>
            <a:r>
              <a:rPr lang="en-US" sz="4916">
                <a:solidFill>
                  <a:srgbClr val="743812"/>
                </a:solidFill>
                <a:latin typeface="Open Sans"/>
              </a:rPr>
              <a:t> Rizki Adha</a:t>
            </a:r>
          </a:p>
          <a:p>
            <a:pPr marL="1061412" indent="-530706" lvl="1">
              <a:lnSpc>
                <a:spcPts val="5260"/>
              </a:lnSpc>
              <a:buFont typeface="Arial"/>
              <a:buChar char="•"/>
            </a:pPr>
            <a:r>
              <a:rPr lang="en-US" sz="4916">
                <a:solidFill>
                  <a:srgbClr val="743812"/>
                </a:solidFill>
                <a:latin typeface="Open Sans"/>
              </a:rPr>
              <a:t> Rysa Laksana Bhakti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2311817">
            <a:off x="-1493892" y="-2908390"/>
            <a:ext cx="5732173" cy="5816781"/>
          </a:xfrm>
          <a:custGeom>
            <a:avLst/>
            <a:gdLst/>
            <a:ahLst/>
            <a:cxnLst/>
            <a:rect r="r" b="b" t="t" l="l"/>
            <a:pathLst>
              <a:path h="5816781" w="5732173">
                <a:moveTo>
                  <a:pt x="0" y="0"/>
                </a:moveTo>
                <a:lnTo>
                  <a:pt x="5732173" y="0"/>
                </a:lnTo>
                <a:lnTo>
                  <a:pt x="5732173" y="5816780"/>
                </a:lnTo>
                <a:lnTo>
                  <a:pt x="0" y="58167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62308" y="8724806"/>
            <a:ext cx="5484520" cy="1066988"/>
          </a:xfrm>
          <a:custGeom>
            <a:avLst/>
            <a:gdLst/>
            <a:ahLst/>
            <a:cxnLst/>
            <a:rect r="r" b="b" t="t" l="l"/>
            <a:pathLst>
              <a:path h="1066988" w="5484520">
                <a:moveTo>
                  <a:pt x="0" y="0"/>
                </a:moveTo>
                <a:lnTo>
                  <a:pt x="5484520" y="0"/>
                </a:lnTo>
                <a:lnTo>
                  <a:pt x="5484520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86524" y="2781605"/>
            <a:ext cx="6979031" cy="132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7"/>
              </a:lnSpc>
            </a:pPr>
            <a:r>
              <a:rPr lang="en-US" sz="8960">
                <a:solidFill>
                  <a:srgbClr val="743812"/>
                </a:solidFill>
                <a:latin typeface="Scripter"/>
              </a:rPr>
              <a:t>Anggota Tim: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1370066" y="562275"/>
            <a:ext cx="5484520" cy="1066988"/>
          </a:xfrm>
          <a:custGeom>
            <a:avLst/>
            <a:gdLst/>
            <a:ahLst/>
            <a:cxnLst/>
            <a:rect r="r" b="b" t="t" l="l"/>
            <a:pathLst>
              <a:path h="1066988" w="5484520">
                <a:moveTo>
                  <a:pt x="0" y="0"/>
                </a:moveTo>
                <a:lnTo>
                  <a:pt x="5484521" y="0"/>
                </a:lnTo>
                <a:lnTo>
                  <a:pt x="5484521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87784" y="4472231"/>
            <a:ext cx="11512433" cy="1409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4"/>
              </a:lnSpc>
            </a:pPr>
            <a:r>
              <a:rPr lang="en-US" sz="5162">
                <a:solidFill>
                  <a:srgbClr val="743812"/>
                </a:solidFill>
                <a:latin typeface="Open Sans"/>
              </a:rPr>
              <a:t>Platform Games Education Programming for Kids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923464" y="0"/>
            <a:ext cx="4335072" cy="2766564"/>
          </a:xfrm>
          <a:custGeom>
            <a:avLst/>
            <a:gdLst/>
            <a:ahLst/>
            <a:cxnLst/>
            <a:rect r="r" b="b" t="t" l="l"/>
            <a:pathLst>
              <a:path h="2766564" w="4335072">
                <a:moveTo>
                  <a:pt x="0" y="0"/>
                </a:moveTo>
                <a:lnTo>
                  <a:pt x="4335072" y="0"/>
                </a:lnTo>
                <a:lnTo>
                  <a:pt x="4335072" y="2766564"/>
                </a:lnTo>
                <a:lnTo>
                  <a:pt x="0" y="2766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67536" y="7520436"/>
            <a:ext cx="4335072" cy="2766564"/>
          </a:xfrm>
          <a:custGeom>
            <a:avLst/>
            <a:gdLst/>
            <a:ahLst/>
            <a:cxnLst/>
            <a:rect r="r" b="b" t="t" l="l"/>
            <a:pathLst>
              <a:path h="2766564" w="4335072">
                <a:moveTo>
                  <a:pt x="0" y="0"/>
                </a:moveTo>
                <a:lnTo>
                  <a:pt x="4335072" y="0"/>
                </a:lnTo>
                <a:lnTo>
                  <a:pt x="4335072" y="2766564"/>
                </a:lnTo>
                <a:lnTo>
                  <a:pt x="0" y="2766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0645" y="-225531"/>
            <a:ext cx="1676110" cy="1862344"/>
          </a:xfrm>
          <a:custGeom>
            <a:avLst/>
            <a:gdLst/>
            <a:ahLst/>
            <a:cxnLst/>
            <a:rect r="r" b="b" t="t" l="l"/>
            <a:pathLst>
              <a:path h="1862344" w="1676110">
                <a:moveTo>
                  <a:pt x="0" y="0"/>
                </a:moveTo>
                <a:lnTo>
                  <a:pt x="1676110" y="0"/>
                </a:lnTo>
                <a:lnTo>
                  <a:pt x="1676110" y="1862344"/>
                </a:lnTo>
                <a:lnTo>
                  <a:pt x="0" y="18623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30542" y="2106809"/>
            <a:ext cx="8426915" cy="133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8960">
                <a:solidFill>
                  <a:srgbClr val="743812"/>
                </a:solidFill>
                <a:latin typeface="Scripter"/>
              </a:rPr>
              <a:t>Big IDea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611890" y="8501149"/>
            <a:ext cx="1676110" cy="1862344"/>
          </a:xfrm>
          <a:custGeom>
            <a:avLst/>
            <a:gdLst/>
            <a:ahLst/>
            <a:cxnLst/>
            <a:rect r="r" b="b" t="t" l="l"/>
            <a:pathLst>
              <a:path h="1862344" w="1676110">
                <a:moveTo>
                  <a:pt x="0" y="0"/>
                </a:moveTo>
                <a:lnTo>
                  <a:pt x="1676110" y="0"/>
                </a:lnTo>
                <a:lnTo>
                  <a:pt x="1676110" y="1862344"/>
                </a:lnTo>
                <a:lnTo>
                  <a:pt x="0" y="18623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23464" y="-983310"/>
            <a:ext cx="5732173" cy="5816781"/>
          </a:xfrm>
          <a:custGeom>
            <a:avLst/>
            <a:gdLst/>
            <a:ahLst/>
            <a:cxnLst/>
            <a:rect r="r" b="b" t="t" l="l"/>
            <a:pathLst>
              <a:path h="5816781" w="5732173">
                <a:moveTo>
                  <a:pt x="0" y="0"/>
                </a:moveTo>
                <a:lnTo>
                  <a:pt x="5732174" y="0"/>
                </a:lnTo>
                <a:lnTo>
                  <a:pt x="5732174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67638" y="5845314"/>
            <a:ext cx="5732173" cy="5816781"/>
          </a:xfrm>
          <a:custGeom>
            <a:avLst/>
            <a:gdLst/>
            <a:ahLst/>
            <a:cxnLst/>
            <a:rect r="r" b="b" t="t" l="l"/>
            <a:pathLst>
              <a:path h="5816781" w="5732173">
                <a:moveTo>
                  <a:pt x="0" y="0"/>
                </a:moveTo>
                <a:lnTo>
                  <a:pt x="5732174" y="0"/>
                </a:lnTo>
                <a:lnTo>
                  <a:pt x="5732174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0786" y="723954"/>
            <a:ext cx="2590665" cy="1201127"/>
          </a:xfrm>
          <a:custGeom>
            <a:avLst/>
            <a:gdLst/>
            <a:ahLst/>
            <a:cxnLst/>
            <a:rect r="r" b="b" t="t" l="l"/>
            <a:pathLst>
              <a:path h="1201127" w="2590665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8657737"/>
            <a:ext cx="2590665" cy="1201127"/>
          </a:xfrm>
          <a:custGeom>
            <a:avLst/>
            <a:gdLst/>
            <a:ahLst/>
            <a:cxnLst/>
            <a:rect r="r" b="b" t="t" l="l"/>
            <a:pathLst>
              <a:path h="1201127" w="2590665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402759"/>
            <a:ext cx="16131223" cy="7095004"/>
          </a:xfrm>
          <a:custGeom>
            <a:avLst/>
            <a:gdLst/>
            <a:ahLst/>
            <a:cxnLst/>
            <a:rect r="r" b="b" t="t" l="l"/>
            <a:pathLst>
              <a:path h="7095004" w="16131223">
                <a:moveTo>
                  <a:pt x="0" y="0"/>
                </a:moveTo>
                <a:lnTo>
                  <a:pt x="16131223" y="0"/>
                </a:lnTo>
                <a:lnTo>
                  <a:pt x="16131223" y="7095004"/>
                </a:lnTo>
                <a:lnTo>
                  <a:pt x="0" y="70950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66463" y="64199"/>
            <a:ext cx="9355075" cy="133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8960">
                <a:solidFill>
                  <a:srgbClr val="743812"/>
                </a:solidFill>
                <a:latin typeface="Scripter"/>
              </a:rPr>
              <a:t>Problem statement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77508" y="8657737"/>
            <a:ext cx="2590665" cy="1201127"/>
          </a:xfrm>
          <a:custGeom>
            <a:avLst/>
            <a:gdLst/>
            <a:ahLst/>
            <a:cxnLst/>
            <a:rect r="r" b="b" t="t" l="l"/>
            <a:pathLst>
              <a:path h="1201127" w="2590665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63967" y="551606"/>
            <a:ext cx="2590665" cy="1201127"/>
          </a:xfrm>
          <a:custGeom>
            <a:avLst/>
            <a:gdLst/>
            <a:ahLst/>
            <a:cxnLst/>
            <a:rect r="r" b="b" t="t" l="l"/>
            <a:pathLst>
              <a:path h="1201127" w="2590665">
                <a:moveTo>
                  <a:pt x="0" y="0"/>
                </a:moveTo>
                <a:lnTo>
                  <a:pt x="2590666" y="0"/>
                </a:lnTo>
                <a:lnTo>
                  <a:pt x="2590666" y="1201127"/>
                </a:lnTo>
                <a:lnTo>
                  <a:pt x="0" y="1201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66633" y="-428137"/>
            <a:ext cx="2590665" cy="2180869"/>
          </a:xfrm>
          <a:custGeom>
            <a:avLst/>
            <a:gdLst/>
            <a:ahLst/>
            <a:cxnLst/>
            <a:rect r="r" b="b" t="t" l="l"/>
            <a:pathLst>
              <a:path h="2180869" w="2590665">
                <a:moveTo>
                  <a:pt x="0" y="0"/>
                </a:moveTo>
                <a:lnTo>
                  <a:pt x="2590666" y="0"/>
                </a:lnTo>
                <a:lnTo>
                  <a:pt x="2590666" y="2180870"/>
                </a:lnTo>
                <a:lnTo>
                  <a:pt x="0" y="21808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63967" y="8302318"/>
            <a:ext cx="2590665" cy="2180869"/>
          </a:xfrm>
          <a:custGeom>
            <a:avLst/>
            <a:gdLst/>
            <a:ahLst/>
            <a:cxnLst/>
            <a:rect r="r" b="b" t="t" l="l"/>
            <a:pathLst>
              <a:path h="2180869" w="2590665">
                <a:moveTo>
                  <a:pt x="0" y="0"/>
                </a:moveTo>
                <a:lnTo>
                  <a:pt x="2590666" y="0"/>
                </a:lnTo>
                <a:lnTo>
                  <a:pt x="2590666" y="2180869"/>
                </a:lnTo>
                <a:lnTo>
                  <a:pt x="0" y="21808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2007" y="2655285"/>
            <a:ext cx="15203986" cy="6351032"/>
          </a:xfrm>
          <a:custGeom>
            <a:avLst/>
            <a:gdLst/>
            <a:ahLst/>
            <a:cxnLst/>
            <a:rect r="r" b="b" t="t" l="l"/>
            <a:pathLst>
              <a:path h="6351032" w="15203986">
                <a:moveTo>
                  <a:pt x="0" y="0"/>
                </a:moveTo>
                <a:lnTo>
                  <a:pt x="15203986" y="0"/>
                </a:lnTo>
                <a:lnTo>
                  <a:pt x="15203986" y="6351032"/>
                </a:lnTo>
                <a:lnTo>
                  <a:pt x="0" y="63510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87" t="-23664" r="-828" b="-51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34016" y="681348"/>
            <a:ext cx="6819967" cy="1338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7"/>
              </a:lnSpc>
            </a:pPr>
            <a:r>
              <a:rPr lang="en-US" sz="8960">
                <a:solidFill>
                  <a:srgbClr val="743812"/>
                </a:solidFill>
                <a:latin typeface="Scripter"/>
              </a:rPr>
              <a:t>Synthesis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24033" y="3625048"/>
            <a:ext cx="14166117" cy="176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1"/>
              </a:lnSpc>
            </a:pPr>
            <a:r>
              <a:rPr lang="en-US" sz="3262">
                <a:solidFill>
                  <a:srgbClr val="743812"/>
                </a:solidFill>
                <a:latin typeface="Open Sans"/>
              </a:rPr>
              <a:t>Menawarkan kepada Anak-anak untuk bermain berbagai game interaktif yang dirancang secara kreatif untuk mengajarkan konsep-konsep pemrograman. Anak-anak akan belajar sambil bermain game dengan tantangan dan level-level yang semakin meningkat.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903718"/>
            <a:ext cx="4335072" cy="2766564"/>
          </a:xfrm>
          <a:custGeom>
            <a:avLst/>
            <a:gdLst/>
            <a:ahLst/>
            <a:cxnLst/>
            <a:rect r="r" b="b" t="t" l="l"/>
            <a:pathLst>
              <a:path h="2766564" w="4335072">
                <a:moveTo>
                  <a:pt x="0" y="0"/>
                </a:moveTo>
                <a:lnTo>
                  <a:pt x="4335072" y="0"/>
                </a:lnTo>
                <a:lnTo>
                  <a:pt x="4335072" y="2766564"/>
                </a:lnTo>
                <a:lnTo>
                  <a:pt x="0" y="2766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29552" y="1648078"/>
            <a:ext cx="12155078" cy="1338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7"/>
              </a:lnSpc>
            </a:pPr>
            <a:r>
              <a:rPr lang="en-US" sz="8960">
                <a:solidFill>
                  <a:srgbClr val="B85E24"/>
                </a:solidFill>
                <a:latin typeface="Scripter"/>
              </a:rPr>
              <a:t>final solution Concept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072020" y="8903718"/>
            <a:ext cx="4335072" cy="2766564"/>
          </a:xfrm>
          <a:custGeom>
            <a:avLst/>
            <a:gdLst/>
            <a:ahLst/>
            <a:cxnLst/>
            <a:rect r="r" b="b" t="t" l="l"/>
            <a:pathLst>
              <a:path h="2766564" w="4335072">
                <a:moveTo>
                  <a:pt x="0" y="0"/>
                </a:moveTo>
                <a:lnTo>
                  <a:pt x="4335071" y="0"/>
                </a:lnTo>
                <a:lnTo>
                  <a:pt x="4335071" y="2766564"/>
                </a:lnTo>
                <a:lnTo>
                  <a:pt x="0" y="2766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44039" y="8903718"/>
            <a:ext cx="4335072" cy="2766564"/>
          </a:xfrm>
          <a:custGeom>
            <a:avLst/>
            <a:gdLst/>
            <a:ahLst/>
            <a:cxnLst/>
            <a:rect r="r" b="b" t="t" l="l"/>
            <a:pathLst>
              <a:path h="2766564" w="4335072">
                <a:moveTo>
                  <a:pt x="0" y="0"/>
                </a:moveTo>
                <a:lnTo>
                  <a:pt x="4335072" y="0"/>
                </a:lnTo>
                <a:lnTo>
                  <a:pt x="4335072" y="2766564"/>
                </a:lnTo>
                <a:lnTo>
                  <a:pt x="0" y="2766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16059" y="8903718"/>
            <a:ext cx="4335072" cy="2766564"/>
          </a:xfrm>
          <a:custGeom>
            <a:avLst/>
            <a:gdLst/>
            <a:ahLst/>
            <a:cxnLst/>
            <a:rect r="r" b="b" t="t" l="l"/>
            <a:pathLst>
              <a:path h="2766564" w="4335072">
                <a:moveTo>
                  <a:pt x="0" y="0"/>
                </a:moveTo>
                <a:lnTo>
                  <a:pt x="4335072" y="0"/>
                </a:lnTo>
                <a:lnTo>
                  <a:pt x="4335072" y="2766564"/>
                </a:lnTo>
                <a:lnTo>
                  <a:pt x="0" y="2766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263131" y="-1737864"/>
            <a:ext cx="4335072" cy="2766564"/>
          </a:xfrm>
          <a:custGeom>
            <a:avLst/>
            <a:gdLst/>
            <a:ahLst/>
            <a:cxnLst/>
            <a:rect r="r" b="b" t="t" l="l"/>
            <a:pathLst>
              <a:path h="2766564" w="4335072">
                <a:moveTo>
                  <a:pt x="0" y="0"/>
                </a:moveTo>
                <a:lnTo>
                  <a:pt x="4335072" y="0"/>
                </a:lnTo>
                <a:lnTo>
                  <a:pt x="4335072" y="2766564"/>
                </a:lnTo>
                <a:lnTo>
                  <a:pt x="0" y="2766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808889" y="-1737864"/>
            <a:ext cx="4335072" cy="2766564"/>
          </a:xfrm>
          <a:custGeom>
            <a:avLst/>
            <a:gdLst/>
            <a:ahLst/>
            <a:cxnLst/>
            <a:rect r="r" b="b" t="t" l="l"/>
            <a:pathLst>
              <a:path h="2766564" w="4335072">
                <a:moveTo>
                  <a:pt x="0" y="0"/>
                </a:moveTo>
                <a:lnTo>
                  <a:pt x="4335072" y="0"/>
                </a:lnTo>
                <a:lnTo>
                  <a:pt x="4335072" y="2766564"/>
                </a:lnTo>
                <a:lnTo>
                  <a:pt x="0" y="2766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880909" y="-1737864"/>
            <a:ext cx="4335072" cy="2766564"/>
          </a:xfrm>
          <a:custGeom>
            <a:avLst/>
            <a:gdLst/>
            <a:ahLst/>
            <a:cxnLst/>
            <a:rect r="r" b="b" t="t" l="l"/>
            <a:pathLst>
              <a:path h="2766564" w="4335072">
                <a:moveTo>
                  <a:pt x="0" y="0"/>
                </a:moveTo>
                <a:lnTo>
                  <a:pt x="4335071" y="0"/>
                </a:lnTo>
                <a:lnTo>
                  <a:pt x="4335071" y="2766564"/>
                </a:lnTo>
                <a:lnTo>
                  <a:pt x="0" y="2766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952928" y="-1737864"/>
            <a:ext cx="4335072" cy="2766564"/>
          </a:xfrm>
          <a:custGeom>
            <a:avLst/>
            <a:gdLst/>
            <a:ahLst/>
            <a:cxnLst/>
            <a:rect r="r" b="b" t="t" l="l"/>
            <a:pathLst>
              <a:path h="2766564" w="4335072">
                <a:moveTo>
                  <a:pt x="0" y="0"/>
                </a:moveTo>
                <a:lnTo>
                  <a:pt x="4335072" y="0"/>
                </a:lnTo>
                <a:lnTo>
                  <a:pt x="4335072" y="2766564"/>
                </a:lnTo>
                <a:lnTo>
                  <a:pt x="0" y="2766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3261" y="3303294"/>
            <a:ext cx="13210609" cy="5703300"/>
            <a:chOff x="0" y="0"/>
            <a:chExt cx="3426982" cy="1479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6982" cy="1479501"/>
            </a:xfrm>
            <a:custGeom>
              <a:avLst/>
              <a:gdLst/>
              <a:ahLst/>
              <a:cxnLst/>
              <a:rect r="r" b="b" t="t" l="l"/>
              <a:pathLst>
                <a:path h="1479501" w="3426982">
                  <a:moveTo>
                    <a:pt x="29888" y="0"/>
                  </a:moveTo>
                  <a:lnTo>
                    <a:pt x="3397094" y="0"/>
                  </a:lnTo>
                  <a:cubicBezTo>
                    <a:pt x="3405021" y="0"/>
                    <a:pt x="3412623" y="3149"/>
                    <a:pt x="3418228" y="8754"/>
                  </a:cubicBezTo>
                  <a:cubicBezTo>
                    <a:pt x="3423833" y="14359"/>
                    <a:pt x="3426982" y="21961"/>
                    <a:pt x="3426982" y="29888"/>
                  </a:cubicBezTo>
                  <a:lnTo>
                    <a:pt x="3426982" y="1449613"/>
                  </a:lnTo>
                  <a:cubicBezTo>
                    <a:pt x="3426982" y="1457540"/>
                    <a:pt x="3423833" y="1465142"/>
                    <a:pt x="3418228" y="1470747"/>
                  </a:cubicBezTo>
                  <a:cubicBezTo>
                    <a:pt x="3412623" y="1476352"/>
                    <a:pt x="3405021" y="1479501"/>
                    <a:pt x="3397094" y="1479501"/>
                  </a:cubicBezTo>
                  <a:lnTo>
                    <a:pt x="29888" y="1479501"/>
                  </a:lnTo>
                  <a:cubicBezTo>
                    <a:pt x="13381" y="1479501"/>
                    <a:pt x="0" y="1466120"/>
                    <a:pt x="0" y="1449613"/>
                  </a:cubicBezTo>
                  <a:lnTo>
                    <a:pt x="0" y="29888"/>
                  </a:lnTo>
                  <a:cubicBezTo>
                    <a:pt x="0" y="21961"/>
                    <a:pt x="3149" y="14359"/>
                    <a:pt x="8754" y="8754"/>
                  </a:cubicBezTo>
                  <a:cubicBezTo>
                    <a:pt x="14359" y="3149"/>
                    <a:pt x="21961" y="0"/>
                    <a:pt x="29888" y="0"/>
                  </a:cubicBezTo>
                  <a:close/>
                </a:path>
              </a:pathLst>
            </a:custGeom>
            <a:solidFill>
              <a:srgbClr val="74381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284003" y="8329522"/>
            <a:ext cx="4454656" cy="3372546"/>
          </a:xfrm>
          <a:custGeom>
            <a:avLst/>
            <a:gdLst/>
            <a:ahLst/>
            <a:cxnLst/>
            <a:rect r="r" b="b" t="t" l="l"/>
            <a:pathLst>
              <a:path h="3372546" w="4454656">
                <a:moveTo>
                  <a:pt x="0" y="0"/>
                </a:moveTo>
                <a:lnTo>
                  <a:pt x="4454656" y="0"/>
                </a:lnTo>
                <a:lnTo>
                  <a:pt x="4454656" y="3372546"/>
                </a:lnTo>
                <a:lnTo>
                  <a:pt x="0" y="3372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0620" y="5009958"/>
            <a:ext cx="12153990" cy="2328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3"/>
              </a:lnSpc>
            </a:pPr>
            <a:r>
              <a:rPr lang="en-US" sz="3405">
                <a:solidFill>
                  <a:srgbClr val="FFEEE3"/>
                </a:solidFill>
                <a:latin typeface="Open Sans"/>
              </a:rPr>
              <a:t>Platform Website pendidikan inovatif yang menggabungkan pemrograman dengan permainan untuk anak-anak, mengubah minat mereka dari game online yang kurang bermanfaat ke pengalaman belajar yang mendidik dan menyenangkan.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56065" y="1648313"/>
            <a:ext cx="12375870" cy="133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8960">
                <a:solidFill>
                  <a:srgbClr val="743812"/>
                </a:solidFill>
                <a:latin typeface="Scripter"/>
              </a:rPr>
              <a:t>web statement</a:t>
            </a:r>
          </a:p>
        </p:txBody>
      </p:sp>
      <p:sp>
        <p:nvSpPr>
          <p:cNvPr name="Freeform 8" id="8"/>
          <p:cNvSpPr/>
          <p:nvPr/>
        </p:nvSpPr>
        <p:spPr>
          <a:xfrm flipH="false" flipV="true" rot="0">
            <a:off x="-1198628" y="-1686273"/>
            <a:ext cx="4454656" cy="3372546"/>
          </a:xfrm>
          <a:custGeom>
            <a:avLst/>
            <a:gdLst/>
            <a:ahLst/>
            <a:cxnLst/>
            <a:rect r="r" b="b" t="t" l="l"/>
            <a:pathLst>
              <a:path h="3372546" w="4454656">
                <a:moveTo>
                  <a:pt x="0" y="3372546"/>
                </a:moveTo>
                <a:lnTo>
                  <a:pt x="4454656" y="3372546"/>
                </a:lnTo>
                <a:lnTo>
                  <a:pt x="4454656" y="0"/>
                </a:lnTo>
                <a:lnTo>
                  <a:pt x="0" y="0"/>
                </a:lnTo>
                <a:lnTo>
                  <a:pt x="0" y="3372546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77508" y="8657737"/>
            <a:ext cx="2590665" cy="1201127"/>
          </a:xfrm>
          <a:custGeom>
            <a:avLst/>
            <a:gdLst/>
            <a:ahLst/>
            <a:cxnLst/>
            <a:rect r="r" b="b" t="t" l="l"/>
            <a:pathLst>
              <a:path h="1201127" w="2590665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63967" y="551606"/>
            <a:ext cx="2590665" cy="1201127"/>
          </a:xfrm>
          <a:custGeom>
            <a:avLst/>
            <a:gdLst/>
            <a:ahLst/>
            <a:cxnLst/>
            <a:rect r="r" b="b" t="t" l="l"/>
            <a:pathLst>
              <a:path h="1201127" w="2590665">
                <a:moveTo>
                  <a:pt x="0" y="0"/>
                </a:moveTo>
                <a:lnTo>
                  <a:pt x="2590666" y="0"/>
                </a:lnTo>
                <a:lnTo>
                  <a:pt x="2590666" y="1201127"/>
                </a:lnTo>
                <a:lnTo>
                  <a:pt x="0" y="1201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66633" y="-428137"/>
            <a:ext cx="2590665" cy="2180869"/>
          </a:xfrm>
          <a:custGeom>
            <a:avLst/>
            <a:gdLst/>
            <a:ahLst/>
            <a:cxnLst/>
            <a:rect r="r" b="b" t="t" l="l"/>
            <a:pathLst>
              <a:path h="2180869" w="2590665">
                <a:moveTo>
                  <a:pt x="0" y="0"/>
                </a:moveTo>
                <a:lnTo>
                  <a:pt x="2590666" y="0"/>
                </a:lnTo>
                <a:lnTo>
                  <a:pt x="2590666" y="2180870"/>
                </a:lnTo>
                <a:lnTo>
                  <a:pt x="0" y="21808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63967" y="8302318"/>
            <a:ext cx="2590665" cy="2180869"/>
          </a:xfrm>
          <a:custGeom>
            <a:avLst/>
            <a:gdLst/>
            <a:ahLst/>
            <a:cxnLst/>
            <a:rect r="r" b="b" t="t" l="l"/>
            <a:pathLst>
              <a:path h="2180869" w="2590665">
                <a:moveTo>
                  <a:pt x="0" y="0"/>
                </a:moveTo>
                <a:lnTo>
                  <a:pt x="2590666" y="0"/>
                </a:lnTo>
                <a:lnTo>
                  <a:pt x="2590666" y="2180869"/>
                </a:lnTo>
                <a:lnTo>
                  <a:pt x="0" y="21808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23127" y="2767591"/>
            <a:ext cx="13841747" cy="5153446"/>
          </a:xfrm>
          <a:custGeom>
            <a:avLst/>
            <a:gdLst/>
            <a:ahLst/>
            <a:cxnLst/>
            <a:rect r="r" b="b" t="t" l="l"/>
            <a:pathLst>
              <a:path h="5153446" w="13841747">
                <a:moveTo>
                  <a:pt x="0" y="0"/>
                </a:moveTo>
                <a:lnTo>
                  <a:pt x="13841746" y="0"/>
                </a:lnTo>
                <a:lnTo>
                  <a:pt x="13841746" y="5153446"/>
                </a:lnTo>
                <a:lnTo>
                  <a:pt x="0" y="51534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16029" y="1047750"/>
            <a:ext cx="6055942" cy="133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7"/>
              </a:lnSpc>
            </a:pPr>
            <a:r>
              <a:rPr lang="en-US" sz="8960">
                <a:solidFill>
                  <a:srgbClr val="B85E24"/>
                </a:solidFill>
                <a:latin typeface="Scripter"/>
              </a:rPr>
              <a:t>target user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63967" y="156483"/>
            <a:ext cx="2590665" cy="1201127"/>
          </a:xfrm>
          <a:custGeom>
            <a:avLst/>
            <a:gdLst/>
            <a:ahLst/>
            <a:cxnLst/>
            <a:rect r="r" b="b" t="t" l="l"/>
            <a:pathLst>
              <a:path h="1201127" w="2590665">
                <a:moveTo>
                  <a:pt x="0" y="0"/>
                </a:moveTo>
                <a:lnTo>
                  <a:pt x="2590666" y="0"/>
                </a:lnTo>
                <a:lnTo>
                  <a:pt x="2590666" y="1201127"/>
                </a:lnTo>
                <a:lnTo>
                  <a:pt x="0" y="1201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10742" y="8160074"/>
            <a:ext cx="5732173" cy="5816781"/>
          </a:xfrm>
          <a:custGeom>
            <a:avLst/>
            <a:gdLst/>
            <a:ahLst/>
            <a:cxnLst/>
            <a:rect r="r" b="b" t="t" l="l"/>
            <a:pathLst>
              <a:path h="5816781" w="5732173">
                <a:moveTo>
                  <a:pt x="0" y="0"/>
                </a:moveTo>
                <a:lnTo>
                  <a:pt x="5732173" y="0"/>
                </a:lnTo>
                <a:lnTo>
                  <a:pt x="5732173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66633" y="-428137"/>
            <a:ext cx="2590665" cy="2180869"/>
          </a:xfrm>
          <a:custGeom>
            <a:avLst/>
            <a:gdLst/>
            <a:ahLst/>
            <a:cxnLst/>
            <a:rect r="r" b="b" t="t" l="l"/>
            <a:pathLst>
              <a:path h="2180869" w="2590665">
                <a:moveTo>
                  <a:pt x="0" y="0"/>
                </a:moveTo>
                <a:lnTo>
                  <a:pt x="2590666" y="0"/>
                </a:lnTo>
                <a:lnTo>
                  <a:pt x="2590666" y="2180870"/>
                </a:lnTo>
                <a:lnTo>
                  <a:pt x="0" y="21808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06893" y="2015818"/>
            <a:ext cx="7066333" cy="4760872"/>
          </a:xfrm>
          <a:custGeom>
            <a:avLst/>
            <a:gdLst/>
            <a:ahLst/>
            <a:cxnLst/>
            <a:rect r="r" b="b" t="t" l="l"/>
            <a:pathLst>
              <a:path h="4760872" w="7066333">
                <a:moveTo>
                  <a:pt x="0" y="0"/>
                </a:moveTo>
                <a:lnTo>
                  <a:pt x="7066333" y="0"/>
                </a:lnTo>
                <a:lnTo>
                  <a:pt x="7066333" y="4760871"/>
                </a:lnTo>
                <a:lnTo>
                  <a:pt x="0" y="47608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20795" y="6776689"/>
            <a:ext cx="7052431" cy="2856801"/>
          </a:xfrm>
          <a:custGeom>
            <a:avLst/>
            <a:gdLst/>
            <a:ahLst/>
            <a:cxnLst/>
            <a:rect r="r" b="b" t="t" l="l"/>
            <a:pathLst>
              <a:path h="2856801" w="7052431">
                <a:moveTo>
                  <a:pt x="0" y="0"/>
                </a:moveTo>
                <a:lnTo>
                  <a:pt x="7052431" y="0"/>
                </a:lnTo>
                <a:lnTo>
                  <a:pt x="7052431" y="2856802"/>
                </a:lnTo>
                <a:lnTo>
                  <a:pt x="0" y="285680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868" r="0" b="-186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73226" y="2015818"/>
            <a:ext cx="5526700" cy="7617673"/>
          </a:xfrm>
          <a:custGeom>
            <a:avLst/>
            <a:gdLst/>
            <a:ahLst/>
            <a:cxnLst/>
            <a:rect r="r" b="b" t="t" l="l"/>
            <a:pathLst>
              <a:path h="7617673" w="5526700">
                <a:moveTo>
                  <a:pt x="0" y="0"/>
                </a:moveTo>
                <a:lnTo>
                  <a:pt x="5526700" y="0"/>
                </a:lnTo>
                <a:lnTo>
                  <a:pt x="5526700" y="7617673"/>
                </a:lnTo>
                <a:lnTo>
                  <a:pt x="0" y="76176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216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34016" y="414173"/>
            <a:ext cx="6819967" cy="133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7"/>
              </a:lnSpc>
            </a:pPr>
            <a:r>
              <a:rPr lang="en-US" sz="8960">
                <a:solidFill>
                  <a:srgbClr val="B85E24"/>
                </a:solidFill>
                <a:latin typeface="Scripter"/>
              </a:rPr>
              <a:t>User persona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DAFspS0lqD0</dc:identifier>
  <dcterms:modified xsi:type="dcterms:W3CDTF">2011-08-01T06:04:30Z</dcterms:modified>
  <cp:revision>1</cp:revision>
  <dc:title>Group 1</dc:title>
</cp:coreProperties>
</file>