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400ea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400ea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400ea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400ea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400ea1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400ea1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400ea1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400ea1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400ea1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400ea1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400ea1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400ea1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400ea1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400ea1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nsKrgL/ecodation_M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Uygulamalı Yapay Zeka Kursu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Ecodation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Staj Raporu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649875" y="4601700"/>
            <a:ext cx="5906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6200"/>
              <a:t>Enes Köroğlu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13" y="508863"/>
            <a:ext cx="4125773" cy="412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963" y="222512"/>
            <a:ext cx="4490065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525" y="1050675"/>
            <a:ext cx="5218950" cy="3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188" y="508863"/>
            <a:ext cx="2719636" cy="412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36" y="716275"/>
            <a:ext cx="5659926" cy="3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863" y="576238"/>
            <a:ext cx="378827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Projenin GitHub linki: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1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https://github.com/EnsKrgL/ecodation_MLearning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