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EDB6CF-1296-41BB-8F85-41F5CB54FC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07AAAC-54DB-4894-9BE4-9FB2D23CA8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9/18/2019 12:53:41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5CFC0CB-3527-4894-93BB-FD3757B59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57150"/>
            <a:ext cx="32575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FEAD6C1-FA96-47E9-8E45-7CE555FCE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2" y="57150"/>
            <a:ext cx="25812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3A6FEFA-DD34-48D9-87D5-091720B435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38112"/>
            <a:ext cx="87915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EB1185A-1EC5-4A9A-82AE-8CC416577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42887"/>
            <a:ext cx="92773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2019-09-18T19:53:42Z</dcterms:created>
  <dcterms:modified xsi:type="dcterms:W3CDTF">2019-09-18T19:53:42Z</dcterms:modified>
</cp:coreProperties>
</file>