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8CEF2B-5B17-4E52-91A5-612E9FF92485}">
  <a:tblStyle styleId="{888CEF2B-5B17-4E52-91A5-612E9FF9248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f329f4d0d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f329f4d0d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6555cba3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6555cba3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6d833699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6d833699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6dcfa393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6dcfa393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6555cba3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6555cba3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6555cba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6555cba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6555cba3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6555cba3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6733f5fb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6733f5fb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6555cba3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6555cba3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6733f5fb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6733f5fb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69efc5f5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69efc5f5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f329f4d0d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f329f4d0d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f329f4d0d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f329f4d0d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onq.queensu.ca/d2l/le/content/398978/viewContent/2576153/View"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GROUP 96: Modelling Report</a:t>
            </a:r>
            <a:endParaRPr sz="48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https://onq.queensu.ca/d2l/le/content/398978/viewContent/2576153/View</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graphicFrame>
        <p:nvGraphicFramePr>
          <p:cNvPr id="110" name="Google Shape;110;p22"/>
          <p:cNvGraphicFramePr/>
          <p:nvPr/>
        </p:nvGraphicFramePr>
        <p:xfrm>
          <a:off x="992325" y="1616725"/>
          <a:ext cx="3000000" cy="3000000"/>
        </p:xfrm>
        <a:graphic>
          <a:graphicData uri="http://schemas.openxmlformats.org/drawingml/2006/table">
            <a:tbl>
              <a:tblPr>
                <a:noFill/>
                <a:tableStyleId>{888CEF2B-5B17-4E52-91A5-612E9FF92485}</a:tableStyleId>
              </a:tblPr>
              <a:tblGrid>
                <a:gridCol w="1206500"/>
                <a:gridCol w="1206500"/>
                <a:gridCol w="1206500"/>
                <a:gridCol w="1206500"/>
                <a:gridCol w="1206500"/>
                <a:gridCol w="1206500"/>
              </a:tblGrid>
              <a:tr h="381000">
                <a:tc gridSpan="6">
                  <a:txBody>
                    <a:bodyPr/>
                    <a:lstStyle/>
                    <a:p>
                      <a:pPr indent="0" lvl="0" marL="0" rtl="0" algn="ctr">
                        <a:lnSpc>
                          <a:spcPct val="115000"/>
                        </a:lnSpc>
                        <a:spcBef>
                          <a:spcPts val="0"/>
                        </a:spcBef>
                        <a:spcAft>
                          <a:spcPts val="1600"/>
                        </a:spcAft>
                        <a:buNone/>
                      </a:pPr>
                      <a:r>
                        <a:rPr lang="en" sz="1100">
                          <a:solidFill>
                            <a:schemeClr val="dk1"/>
                          </a:solidFill>
                        </a:rPr>
                        <a:t>Territories</a:t>
                      </a:r>
                      <a:endParaRPr sz="1100"/>
                    </a:p>
                  </a:txBody>
                  <a:tcPr marT="91425" marB="91425" marR="91425" marL="91425"/>
                </a:tc>
                <a:tc hMerge="1"/>
                <a:tc hMerge="1"/>
                <a:tc hMerge="1"/>
                <a:tc hMerge="1"/>
                <a:tc hMerge="1"/>
              </a:tr>
              <a:tr h="381000">
                <a:tc>
                  <a:txBody>
                    <a:bodyPr/>
                    <a:lstStyle/>
                    <a:p>
                      <a:pPr indent="0" lvl="0" marL="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None/>
                      </a:pPr>
                      <a:r>
                        <a:rPr lang="en" sz="1100"/>
                        <a:t>Shirt</a:t>
                      </a:r>
                      <a:endParaRPr sz="1100"/>
                    </a:p>
                  </a:txBody>
                  <a:tcPr marT="91425" marB="91425" marR="91425" marL="91425"/>
                </a:tc>
                <a:tc>
                  <a:txBody>
                    <a:bodyPr/>
                    <a:lstStyle/>
                    <a:p>
                      <a:pPr indent="0" lvl="0" marL="0" rtl="0" algn="l">
                        <a:spcBef>
                          <a:spcPts val="0"/>
                        </a:spcBef>
                        <a:spcAft>
                          <a:spcPts val="0"/>
                        </a:spcAft>
                        <a:buNone/>
                      </a:pPr>
                      <a:r>
                        <a:rPr lang="en" sz="1100"/>
                        <a:t>Swimwear</a:t>
                      </a:r>
                      <a:endParaRPr sz="1100"/>
                    </a:p>
                  </a:txBody>
                  <a:tcPr marT="91425" marB="91425" marR="91425" marL="91425"/>
                </a:tc>
                <a:tc>
                  <a:txBody>
                    <a:bodyPr/>
                    <a:lstStyle/>
                    <a:p>
                      <a:pPr indent="0" lvl="0" marL="0" rtl="0" algn="l">
                        <a:spcBef>
                          <a:spcPts val="0"/>
                        </a:spcBef>
                        <a:spcAft>
                          <a:spcPts val="0"/>
                        </a:spcAft>
                        <a:buNone/>
                      </a:pPr>
                      <a:r>
                        <a:rPr lang="en" sz="1100"/>
                        <a:t>Pants</a:t>
                      </a:r>
                      <a:endParaRPr sz="1100"/>
                    </a:p>
                  </a:txBody>
                  <a:tcPr marT="91425" marB="91425" marR="91425" marL="91425"/>
                </a:tc>
                <a:tc>
                  <a:txBody>
                    <a:bodyPr/>
                    <a:lstStyle/>
                    <a:p>
                      <a:pPr indent="0" lvl="0" marL="0" rtl="0" algn="l">
                        <a:spcBef>
                          <a:spcPts val="0"/>
                        </a:spcBef>
                        <a:spcAft>
                          <a:spcPts val="0"/>
                        </a:spcAft>
                        <a:buNone/>
                      </a:pPr>
                      <a:r>
                        <a:rPr lang="en" sz="1100"/>
                        <a:t>Jacket</a:t>
                      </a:r>
                      <a:endParaRPr sz="1100"/>
                    </a:p>
                  </a:txBody>
                  <a:tcPr marT="91425" marB="91425" marR="91425" marL="91425"/>
                </a:tc>
                <a:tc>
                  <a:txBody>
                    <a:bodyPr/>
                    <a:lstStyle/>
                    <a:p>
                      <a:pPr indent="0" lvl="0" marL="0" rtl="0" algn="l">
                        <a:spcBef>
                          <a:spcPts val="0"/>
                        </a:spcBef>
                        <a:spcAft>
                          <a:spcPts val="0"/>
                        </a:spcAft>
                        <a:buNone/>
                      </a:pPr>
                      <a:r>
                        <a:rPr lang="en" sz="1100"/>
                        <a:t>Boots</a:t>
                      </a:r>
                      <a:endParaRPr sz="1100"/>
                    </a:p>
                  </a:txBody>
                  <a:tcPr marT="91425" marB="91425" marR="91425" marL="91425"/>
                </a:tc>
              </a:tr>
              <a:tr h="381000">
                <a:tc>
                  <a:txBody>
                    <a:bodyPr/>
                    <a:lstStyle/>
                    <a:p>
                      <a:pPr indent="0" lvl="0" marL="0" rtl="0" algn="l">
                        <a:spcBef>
                          <a:spcPts val="0"/>
                        </a:spcBef>
                        <a:spcAft>
                          <a:spcPts val="0"/>
                        </a:spcAft>
                        <a:buNone/>
                      </a:pPr>
                      <a:r>
                        <a:rPr lang="en" sz="1100"/>
                        <a:t>Spring</a:t>
                      </a:r>
                      <a:endParaRPr sz="1100"/>
                    </a:p>
                  </a:txBody>
                  <a:tcPr marT="91425" marB="91425" marR="91425" marL="91425"/>
                </a:tc>
                <a:tc>
                  <a:txBody>
                    <a:bodyPr/>
                    <a:lstStyle/>
                    <a:p>
                      <a:pPr indent="0" lvl="0" marL="0" rtl="0" algn="l">
                        <a:spcBef>
                          <a:spcPts val="0"/>
                        </a:spcBef>
                        <a:spcAft>
                          <a:spcPts val="0"/>
                        </a:spcAft>
                        <a:buNone/>
                      </a:pPr>
                      <a:r>
                        <a:rPr lang="en" sz="1100"/>
                        <a:t>4</a:t>
                      </a:r>
                      <a:endParaRPr sz="1100"/>
                    </a:p>
                  </a:txBody>
                  <a:tcPr marT="91425" marB="91425" marR="91425" marL="91425"/>
                </a:tc>
                <a:tc>
                  <a:txBody>
                    <a:bodyPr/>
                    <a:lstStyle/>
                    <a:p>
                      <a:pPr indent="0" lvl="0" marL="0" rtl="0" algn="l">
                        <a:spcBef>
                          <a:spcPts val="0"/>
                        </a:spcBef>
                        <a:spcAft>
                          <a:spcPts val="0"/>
                        </a:spcAft>
                        <a:buNone/>
                      </a:pPr>
                      <a:r>
                        <a:rPr lang="en" sz="1100"/>
                        <a:t>0</a:t>
                      </a:r>
                      <a:endParaRPr sz="1100"/>
                    </a:p>
                  </a:txBody>
                  <a:tcPr marT="91425" marB="91425" marR="91425" marL="91425"/>
                </a:tc>
                <a:tc>
                  <a:txBody>
                    <a:bodyPr/>
                    <a:lstStyle/>
                    <a:p>
                      <a:pPr indent="0" lvl="0" marL="0" rtl="0" algn="l">
                        <a:spcBef>
                          <a:spcPts val="0"/>
                        </a:spcBef>
                        <a:spcAft>
                          <a:spcPts val="0"/>
                        </a:spcAft>
                        <a:buNone/>
                      </a:pPr>
                      <a:r>
                        <a:rPr lang="en" sz="1100"/>
                        <a:t>4</a:t>
                      </a:r>
                      <a:endParaRPr sz="1100"/>
                    </a:p>
                  </a:txBody>
                  <a:tcPr marT="91425" marB="91425" marR="91425" marL="91425"/>
                </a:tc>
                <a:tc>
                  <a:txBody>
                    <a:bodyPr/>
                    <a:lstStyle/>
                    <a:p>
                      <a:pPr indent="0" lvl="0" marL="0" rtl="0" algn="l">
                        <a:spcBef>
                          <a:spcPts val="0"/>
                        </a:spcBef>
                        <a:spcAft>
                          <a:spcPts val="0"/>
                        </a:spcAft>
                        <a:buNone/>
                      </a:pPr>
                      <a:r>
                        <a:rPr lang="en" sz="1100"/>
                        <a:t>5</a:t>
                      </a:r>
                      <a:endParaRPr sz="1100"/>
                    </a:p>
                  </a:txBody>
                  <a:tcPr marT="91425" marB="91425" marR="91425" marL="91425"/>
                </a:tc>
                <a:tc>
                  <a:txBody>
                    <a:bodyPr/>
                    <a:lstStyle/>
                    <a:p>
                      <a:pPr indent="0" lvl="0" marL="0" rtl="0" algn="l">
                        <a:spcBef>
                          <a:spcPts val="0"/>
                        </a:spcBef>
                        <a:spcAft>
                          <a:spcPts val="0"/>
                        </a:spcAft>
                        <a:buNone/>
                      </a:pPr>
                      <a:r>
                        <a:rPr lang="en" sz="1100"/>
                        <a:t>4</a:t>
                      </a:r>
                      <a:endParaRPr sz="1100"/>
                    </a:p>
                  </a:txBody>
                  <a:tcPr marT="91425" marB="91425" marR="91425" marL="91425"/>
                </a:tc>
              </a:tr>
              <a:tr h="381000">
                <a:tc>
                  <a:txBody>
                    <a:bodyPr/>
                    <a:lstStyle/>
                    <a:p>
                      <a:pPr indent="0" lvl="0" marL="0" rtl="0" algn="l">
                        <a:spcBef>
                          <a:spcPts val="0"/>
                        </a:spcBef>
                        <a:spcAft>
                          <a:spcPts val="0"/>
                        </a:spcAft>
                        <a:buNone/>
                      </a:pPr>
                      <a:r>
                        <a:rPr lang="en" sz="1100"/>
                        <a:t>Summer</a:t>
                      </a:r>
                      <a:endParaRPr sz="11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rPr>
                        <a:t>4</a:t>
                      </a:r>
                      <a:endParaRPr sz="1100"/>
                    </a:p>
                  </a:txBody>
                  <a:tcPr marT="91425" marB="91425" marR="91425" marL="91425"/>
                </a:tc>
                <a:tc>
                  <a:txBody>
                    <a:bodyPr/>
                    <a:lstStyle/>
                    <a:p>
                      <a:pPr indent="0" lvl="0" marL="0" rtl="0" algn="l">
                        <a:spcBef>
                          <a:spcPts val="0"/>
                        </a:spcBef>
                        <a:spcAft>
                          <a:spcPts val="0"/>
                        </a:spcAft>
                        <a:buNone/>
                      </a:pPr>
                      <a:r>
                        <a:rPr lang="en" sz="1100"/>
                        <a:t>1</a:t>
                      </a:r>
                      <a:endParaRPr sz="1100"/>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sz="1100"/>
                        <a:t>4</a:t>
                      </a:r>
                      <a:endParaRPr sz="1100"/>
                    </a:p>
                  </a:txBody>
                  <a:tcPr marT="91425" marB="91425" marR="91425" marL="91425"/>
                </a:tc>
                <a:tc>
                  <a:txBody>
                    <a:bodyPr/>
                    <a:lstStyle/>
                    <a:p>
                      <a:pPr indent="0" lvl="0" marL="0" rtl="0" algn="l">
                        <a:spcBef>
                          <a:spcPts val="0"/>
                        </a:spcBef>
                        <a:spcAft>
                          <a:spcPts val="0"/>
                        </a:spcAft>
                        <a:buNone/>
                      </a:pPr>
                      <a:r>
                        <a:rPr lang="en" sz="1100"/>
                        <a:t>4</a:t>
                      </a:r>
                      <a:endParaRPr sz="1100"/>
                    </a:p>
                  </a:txBody>
                  <a:tcPr marT="91425" marB="91425" marR="91425" marL="91425"/>
                </a:tc>
                <a:tc>
                  <a:txBody>
                    <a:bodyPr/>
                    <a:lstStyle/>
                    <a:p>
                      <a:pPr indent="0" lvl="0" marL="0" rtl="0" algn="l">
                        <a:spcBef>
                          <a:spcPts val="0"/>
                        </a:spcBef>
                        <a:spcAft>
                          <a:spcPts val="0"/>
                        </a:spcAft>
                        <a:buNone/>
                      </a:pPr>
                      <a:r>
                        <a:rPr lang="en" sz="1100"/>
                        <a:t>3</a:t>
                      </a:r>
                      <a:endParaRPr sz="1100"/>
                    </a:p>
                  </a:txBody>
                  <a:tcPr marT="91425" marB="91425" marR="91425" marL="91425"/>
                </a:tc>
              </a:tr>
              <a:tr h="381000">
                <a:tc>
                  <a:txBody>
                    <a:bodyPr/>
                    <a:lstStyle/>
                    <a:p>
                      <a:pPr indent="0" lvl="0" marL="0" rtl="0" algn="l">
                        <a:spcBef>
                          <a:spcPts val="0"/>
                        </a:spcBef>
                        <a:spcAft>
                          <a:spcPts val="0"/>
                        </a:spcAft>
                        <a:buNone/>
                      </a:pPr>
                      <a:r>
                        <a:rPr lang="en" sz="1100"/>
                        <a:t>Fall</a:t>
                      </a:r>
                      <a:endParaRPr sz="11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rPr>
                        <a:t>4</a:t>
                      </a:r>
                      <a:endParaRPr sz="1100"/>
                    </a:p>
                  </a:txBody>
                  <a:tcPr marT="91425" marB="91425" marR="91425" marL="91425"/>
                </a:tc>
                <a:tc>
                  <a:txBody>
                    <a:bodyPr/>
                    <a:lstStyle/>
                    <a:p>
                      <a:pPr indent="0" lvl="0" marL="0" rtl="0" algn="l">
                        <a:spcBef>
                          <a:spcPts val="0"/>
                        </a:spcBef>
                        <a:spcAft>
                          <a:spcPts val="0"/>
                        </a:spcAft>
                        <a:buNone/>
                      </a:pPr>
                      <a:r>
                        <a:rPr lang="en" sz="1100"/>
                        <a:t>0</a:t>
                      </a:r>
                      <a:endParaRPr sz="1100"/>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sz="1100"/>
                        <a:t>4</a:t>
                      </a:r>
                      <a:endParaRPr sz="1100"/>
                    </a:p>
                  </a:txBody>
                  <a:tcPr marT="91425" marB="91425" marR="91425" marL="91425"/>
                </a:tc>
                <a:tc>
                  <a:txBody>
                    <a:bodyPr/>
                    <a:lstStyle/>
                    <a:p>
                      <a:pPr indent="0" lvl="0" marL="0" rtl="0" algn="l">
                        <a:spcBef>
                          <a:spcPts val="0"/>
                        </a:spcBef>
                        <a:spcAft>
                          <a:spcPts val="0"/>
                        </a:spcAft>
                        <a:buNone/>
                      </a:pPr>
                      <a:r>
                        <a:rPr lang="en" sz="1100"/>
                        <a:t>5</a:t>
                      </a:r>
                      <a:endParaRPr sz="1100"/>
                    </a:p>
                  </a:txBody>
                  <a:tcPr marT="91425" marB="91425" marR="91425" marL="91425"/>
                </a:tc>
                <a:tc>
                  <a:txBody>
                    <a:bodyPr/>
                    <a:lstStyle/>
                    <a:p>
                      <a:pPr indent="0" lvl="0" marL="0" rtl="0" algn="l">
                        <a:spcBef>
                          <a:spcPts val="0"/>
                        </a:spcBef>
                        <a:spcAft>
                          <a:spcPts val="0"/>
                        </a:spcAft>
                        <a:buNone/>
                      </a:pPr>
                      <a:r>
                        <a:rPr lang="en" sz="1100"/>
                        <a:t>4</a:t>
                      </a:r>
                      <a:endParaRPr sz="1100"/>
                    </a:p>
                  </a:txBody>
                  <a:tcPr marT="91425" marB="91425" marR="91425" marL="91425"/>
                </a:tc>
              </a:tr>
              <a:tr h="381000">
                <a:tc>
                  <a:txBody>
                    <a:bodyPr/>
                    <a:lstStyle/>
                    <a:p>
                      <a:pPr indent="0" lvl="0" marL="0" rtl="0" algn="l">
                        <a:spcBef>
                          <a:spcPts val="0"/>
                        </a:spcBef>
                        <a:spcAft>
                          <a:spcPts val="0"/>
                        </a:spcAft>
                        <a:buNone/>
                      </a:pPr>
                      <a:r>
                        <a:rPr lang="en" sz="1100"/>
                        <a:t>Winter</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100">
                          <a:solidFill>
                            <a:schemeClr val="dk1"/>
                          </a:solidFill>
                        </a:rPr>
                        <a:t>4</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0</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100"/>
                        <a:buFont typeface="Arial"/>
                        <a:buNone/>
                      </a:pPr>
                      <a:r>
                        <a:rPr lang="en" sz="1100"/>
                        <a:t>4</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5</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5</a:t>
                      </a:r>
                      <a:endParaRPr sz="1100"/>
                    </a:p>
                  </a:txBody>
                  <a:tcPr marT="91425" marB="91425" marR="91425" marL="91425">
                    <a:lnB cap="flat" cmpd="sng" w="9525">
                      <a:solidFill>
                        <a:srgbClr val="9E9E9E"/>
                      </a:solidFill>
                      <a:prstDash val="solid"/>
                      <a:round/>
                      <a:headEnd len="sm" w="sm" type="none"/>
                      <a:tailEnd len="sm" w="sm" type="none"/>
                    </a:lnB>
                  </a:tcPr>
                </a:tc>
              </a:tr>
            </a:tbl>
          </a:graphicData>
        </a:graphic>
      </p:graphicFrame>
      <p:sp>
        <p:nvSpPr>
          <p:cNvPr id="111" name="Google Shape;111;p22"/>
          <p:cNvSpPr txBox="1"/>
          <p:nvPr/>
        </p:nvSpPr>
        <p:spPr>
          <a:xfrm>
            <a:off x="992325" y="1882225"/>
            <a:ext cx="34218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Scale based on popularity: 0-5</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Exploration</a:t>
            </a:r>
            <a:endParaRPr/>
          </a:p>
        </p:txBody>
      </p:sp>
      <p:sp>
        <p:nvSpPr>
          <p:cNvPr id="117" name="Google Shape;117;p23"/>
          <p:cNvSpPr txBox="1"/>
          <p:nvPr/>
        </p:nvSpPr>
        <p:spPr>
          <a:xfrm>
            <a:off x="311700" y="941125"/>
            <a:ext cx="8520600" cy="40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number of possible solvable models was reduced from over half a million solutions before adding population restrictions to just under 8000 when accounting for large populations, further reduced to just under 200 after accounting for small populations.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further additions showed that the models were unable to properly calculate winter or spring seasons, nor were they accurately accounting for certain populatons. This highlighted some inefficiencies and mistakes in our constraints, which will need to be reviewed and fixed before the final submission of our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modifying our constraints to instead test for individual regional demand, our solution set was reduced as low as 18, and currently sits at around 60. However, new problems arose when attempting to model the Territories during whichever season we provided as a ‘test’, however it was solvable for all other seasons.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We’re unsure of the exact cause of the error here, but will continue to modify our code and logic structures in the meantime in an attempt to produce a proper model which can properly account for any given season.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idx="1" type="body"/>
          </p:nvPr>
        </p:nvSpPr>
        <p:spPr>
          <a:xfrm>
            <a:off x="311700" y="1104725"/>
            <a:ext cx="4745100" cy="45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Added population restraints</a:t>
            </a:r>
            <a:endParaRPr/>
          </a:p>
        </p:txBody>
      </p:sp>
      <p:pic>
        <p:nvPicPr>
          <p:cNvPr id="123" name="Google Shape;123;p24"/>
          <p:cNvPicPr preferRelativeResize="0"/>
          <p:nvPr/>
        </p:nvPicPr>
        <p:blipFill>
          <a:blip r:embed="rId3">
            <a:alphaModFix/>
          </a:blip>
          <a:stretch>
            <a:fillRect/>
          </a:stretch>
        </p:blipFill>
        <p:spPr>
          <a:xfrm>
            <a:off x="311700" y="1558750"/>
            <a:ext cx="5675150" cy="1607950"/>
          </a:xfrm>
          <a:prstGeom prst="rect">
            <a:avLst/>
          </a:prstGeom>
          <a:noFill/>
          <a:ln>
            <a:noFill/>
          </a:ln>
        </p:spPr>
      </p:pic>
      <p:pic>
        <p:nvPicPr>
          <p:cNvPr id="124" name="Google Shape;124;p24"/>
          <p:cNvPicPr preferRelativeResize="0"/>
          <p:nvPr/>
        </p:nvPicPr>
        <p:blipFill>
          <a:blip r:embed="rId4">
            <a:alphaModFix/>
          </a:blip>
          <a:stretch>
            <a:fillRect/>
          </a:stretch>
        </p:blipFill>
        <p:spPr>
          <a:xfrm>
            <a:off x="3659800" y="923172"/>
            <a:ext cx="5327501" cy="384250"/>
          </a:xfrm>
          <a:prstGeom prst="rect">
            <a:avLst/>
          </a:prstGeom>
          <a:noFill/>
          <a:ln>
            <a:noFill/>
          </a:ln>
        </p:spPr>
      </p:pic>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Exploration</a:t>
            </a:r>
            <a:endParaRPr/>
          </a:p>
        </p:txBody>
      </p:sp>
      <p:sp>
        <p:nvSpPr>
          <p:cNvPr id="126" name="Google Shape;126;p24"/>
          <p:cNvSpPr txBox="1"/>
          <p:nvPr>
            <p:ph idx="1" type="body"/>
          </p:nvPr>
        </p:nvSpPr>
        <p:spPr>
          <a:xfrm>
            <a:off x="3951000" y="445025"/>
            <a:ext cx="4745100" cy="45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Mysterious things happened</a:t>
            </a:r>
            <a:endParaRPr/>
          </a:p>
        </p:txBody>
      </p:sp>
      <p:pic>
        <p:nvPicPr>
          <p:cNvPr id="127" name="Google Shape;127;p24"/>
          <p:cNvPicPr preferRelativeResize="0"/>
          <p:nvPr/>
        </p:nvPicPr>
        <p:blipFill rotWithShape="1">
          <a:blip r:embed="rId5">
            <a:alphaModFix/>
          </a:blip>
          <a:srcRect b="5882" l="0" r="50869" t="8858"/>
          <a:stretch/>
        </p:blipFill>
        <p:spPr>
          <a:xfrm>
            <a:off x="2924775" y="3349675"/>
            <a:ext cx="3294461" cy="1607950"/>
          </a:xfrm>
          <a:prstGeom prst="rect">
            <a:avLst/>
          </a:prstGeom>
          <a:noFill/>
          <a:ln>
            <a:noFill/>
          </a:ln>
        </p:spPr>
      </p:pic>
      <p:sp>
        <p:nvSpPr>
          <p:cNvPr id="128" name="Google Shape;128;p24"/>
          <p:cNvSpPr txBox="1"/>
          <p:nvPr>
            <p:ph idx="1" type="body"/>
          </p:nvPr>
        </p:nvSpPr>
        <p:spPr>
          <a:xfrm>
            <a:off x="530100" y="3449850"/>
            <a:ext cx="2593200" cy="45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How constraints were tested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Requested Feedback</a:t>
            </a:r>
            <a:endParaRPr/>
          </a:p>
        </p:txBody>
      </p:sp>
      <p:sp>
        <p:nvSpPr>
          <p:cNvPr id="134" name="Google Shape;134;p25"/>
          <p:cNvSpPr txBox="1"/>
          <p:nvPr>
            <p:ph idx="1" type="body"/>
          </p:nvPr>
        </p:nvSpPr>
        <p:spPr>
          <a:xfrm>
            <a:off x="311700" y="1017725"/>
            <a:ext cx="8520600" cy="377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Are there any improvements to be made on the efficiency/constraints within our model? Feedback regarding constraints to be added or modified would be appreciated.</a:t>
            </a:r>
            <a:endParaRPr/>
          </a:p>
          <a:p>
            <a:pPr indent="-342900" lvl="0" marL="457200" rtl="0" algn="l">
              <a:spcBef>
                <a:spcPts val="0"/>
              </a:spcBef>
              <a:spcAft>
                <a:spcPts val="0"/>
              </a:spcAft>
              <a:buSzPts val="1800"/>
              <a:buChar char="●"/>
            </a:pPr>
            <a:r>
              <a:rPr lang="en"/>
              <a:t>Suggestions on our current error regarding the Territories region? We’re having difficulty finding why in our code the commented-out line is causing there to be no possible solutions.</a:t>
            </a:r>
            <a:endParaRPr/>
          </a:p>
          <a:p>
            <a:pPr indent="0" lvl="0" marL="45720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END</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Summary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rgbClr val="000000"/>
              </a:buClr>
              <a:buSzPts val="1500"/>
              <a:buChar char="●"/>
            </a:pPr>
            <a:r>
              <a:rPr lang="en" sz="1500">
                <a:solidFill>
                  <a:srgbClr val="000000"/>
                </a:solidFill>
              </a:rPr>
              <a:t>The Disharmony clothing company has many stores across Canada. We need to determine what kind of products to ship to each store and in what quantities.</a:t>
            </a:r>
            <a:endParaRPr sz="1500">
              <a:solidFill>
                <a:srgbClr val="000000"/>
              </a:solidFill>
            </a:endParaRPr>
          </a:p>
          <a:p>
            <a:pPr indent="-323850" lvl="0" marL="457200" rtl="0" algn="l">
              <a:lnSpc>
                <a:spcPct val="150000"/>
              </a:lnSpc>
              <a:spcBef>
                <a:spcPts val="0"/>
              </a:spcBef>
              <a:spcAft>
                <a:spcPts val="0"/>
              </a:spcAft>
              <a:buClr>
                <a:srgbClr val="000000"/>
              </a:buClr>
              <a:buSzPts val="1500"/>
              <a:buChar char="●"/>
            </a:pPr>
            <a:r>
              <a:rPr lang="en" sz="1500">
                <a:solidFill>
                  <a:srgbClr val="000000"/>
                </a:solidFill>
              </a:rPr>
              <a:t>Each store can be classified based on many factors like the region being served, the time of the year and the popularity of certain items among different regions.</a:t>
            </a:r>
            <a:endParaRPr sz="1500">
              <a:solidFill>
                <a:srgbClr val="000000"/>
              </a:solidFill>
            </a:endParaRPr>
          </a:p>
          <a:p>
            <a:pPr indent="-323850" lvl="0" marL="457200" rtl="0" algn="l">
              <a:lnSpc>
                <a:spcPct val="150000"/>
              </a:lnSpc>
              <a:spcBef>
                <a:spcPts val="0"/>
              </a:spcBef>
              <a:spcAft>
                <a:spcPts val="0"/>
              </a:spcAft>
              <a:buClr>
                <a:srgbClr val="000000"/>
              </a:buClr>
              <a:buSzPts val="1500"/>
              <a:buChar char="●"/>
            </a:pPr>
            <a:r>
              <a:rPr lang="en" sz="1500">
                <a:solidFill>
                  <a:srgbClr val="000000"/>
                </a:solidFill>
              </a:rPr>
              <a:t>Our store sells in the following categories: shirts, swimwear, pants, jackets and boots.</a:t>
            </a:r>
            <a:endParaRPr sz="1500">
              <a:solidFill>
                <a:srgbClr val="000000"/>
              </a:solidFill>
            </a:endParaRPr>
          </a:p>
          <a:p>
            <a:pPr indent="-323850" lvl="1" marL="914400" rtl="0" algn="l">
              <a:lnSpc>
                <a:spcPct val="150000"/>
              </a:lnSpc>
              <a:spcBef>
                <a:spcPts val="0"/>
              </a:spcBef>
              <a:spcAft>
                <a:spcPts val="0"/>
              </a:spcAft>
              <a:buClr>
                <a:srgbClr val="000000"/>
              </a:buClr>
              <a:buSzPts val="1500"/>
              <a:buChar char="○"/>
            </a:pPr>
            <a:r>
              <a:rPr lang="en" sz="1500">
                <a:solidFill>
                  <a:srgbClr val="000000"/>
                </a:solidFill>
              </a:rPr>
              <a:t>Each store only sells products in the relevant season.</a:t>
            </a:r>
            <a:endParaRPr sz="1500">
              <a:solidFill>
                <a:srgbClr val="000000"/>
              </a:solidFill>
            </a:endParaRPr>
          </a:p>
          <a:p>
            <a:pPr indent="-323850" lvl="0" marL="457200" rtl="0" algn="l">
              <a:lnSpc>
                <a:spcPct val="150000"/>
              </a:lnSpc>
              <a:spcBef>
                <a:spcPts val="0"/>
              </a:spcBef>
              <a:spcAft>
                <a:spcPts val="0"/>
              </a:spcAft>
              <a:buClr>
                <a:srgbClr val="000000"/>
              </a:buClr>
              <a:buSzPts val="1500"/>
              <a:buChar char="●"/>
            </a:pPr>
            <a:r>
              <a:rPr lang="en" sz="1500">
                <a:solidFill>
                  <a:srgbClr val="000000"/>
                </a:solidFill>
              </a:rPr>
              <a:t>We will use this model to determine the logistics of the shipments to our stores.</a:t>
            </a:r>
            <a:endParaRPr sz="15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Propositions</a:t>
            </a:r>
            <a:endParaRPr/>
          </a:p>
        </p:txBody>
      </p:sp>
      <p:sp>
        <p:nvSpPr>
          <p:cNvPr id="67" name="Google Shape;67;p15"/>
          <p:cNvSpPr txBox="1"/>
          <p:nvPr>
            <p:ph idx="1" type="body"/>
          </p:nvPr>
        </p:nvSpPr>
        <p:spPr>
          <a:xfrm>
            <a:off x="311700" y="1152475"/>
            <a:ext cx="8520600" cy="4947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000000"/>
                </a:solidFill>
              </a:rPr>
              <a:t>P(K)</a:t>
            </a:r>
            <a:r>
              <a:rPr lang="en" sz="1600">
                <a:solidFill>
                  <a:srgbClr val="000000"/>
                </a:solidFill>
              </a:rPr>
              <a:t>: Represents an area’s population, boolean value that is true if it is within a certain range</a:t>
            </a:r>
            <a:endParaRPr sz="1600">
              <a:solidFill>
                <a:srgbClr val="000000"/>
              </a:solidFill>
            </a:endParaRPr>
          </a:p>
          <a:p>
            <a:pPr indent="-317500" lvl="0" marL="457200" rtl="0" algn="l">
              <a:lnSpc>
                <a:spcPct val="115000"/>
              </a:lnSpc>
              <a:spcBef>
                <a:spcPts val="1600"/>
              </a:spcBef>
              <a:spcAft>
                <a:spcPts val="0"/>
              </a:spcAft>
              <a:buClr>
                <a:schemeClr val="dk1"/>
              </a:buClr>
              <a:buSzPts val="1400"/>
              <a:buChar char="●"/>
            </a:pPr>
            <a:r>
              <a:rPr lang="en" sz="1400">
                <a:solidFill>
                  <a:schemeClr val="dk1"/>
                </a:solidFill>
              </a:rPr>
              <a:t>Let K represent the # of people in an area (by thousands)</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P500, P100, P50, P20, P0 are all true.</a:t>
            </a:r>
            <a:endParaRPr sz="1400">
              <a:solidFill>
                <a:schemeClr val="dk1"/>
              </a:solidFill>
            </a:endParaRPr>
          </a:p>
          <a:p>
            <a:pPr indent="0" lvl="0" marL="0" rtl="0" algn="l">
              <a:lnSpc>
                <a:spcPct val="115000"/>
              </a:lnSpc>
              <a:spcBef>
                <a:spcPts val="1600"/>
              </a:spcBef>
              <a:spcAft>
                <a:spcPts val="0"/>
              </a:spcAft>
              <a:buNone/>
            </a:pPr>
            <a:r>
              <a:rPr lang="en" sz="1600">
                <a:solidFill>
                  <a:schemeClr val="dk1"/>
                </a:solidFill>
              </a:rPr>
              <a:t>U: True if a store’s location is in an urban area, boolean</a:t>
            </a:r>
            <a:endParaRPr sz="1600">
              <a:solidFill>
                <a:schemeClr val="dk1"/>
              </a:solidFill>
            </a:endParaRPr>
          </a:p>
          <a:p>
            <a:pPr indent="-317500" lvl="0" marL="457200" rtl="0" algn="l">
              <a:lnSpc>
                <a:spcPct val="115000"/>
              </a:lnSpc>
              <a:spcBef>
                <a:spcPts val="1600"/>
              </a:spcBef>
              <a:spcAft>
                <a:spcPts val="0"/>
              </a:spcAft>
              <a:buClr>
                <a:schemeClr val="dk1"/>
              </a:buClr>
              <a:buSzPts val="1400"/>
              <a:buChar char="●"/>
            </a:pPr>
            <a:r>
              <a:rPr lang="en" sz="1400">
                <a:solidFill>
                  <a:schemeClr val="dk1"/>
                </a:solidFill>
              </a:rPr>
              <a:t>ㄱU represents a store in a </a:t>
            </a:r>
            <a:r>
              <a:rPr lang="en" sz="1400">
                <a:solidFill>
                  <a:schemeClr val="dk1"/>
                </a:solidFill>
              </a:rPr>
              <a:t>rural</a:t>
            </a:r>
            <a:r>
              <a:rPr lang="en" sz="1400">
                <a:solidFill>
                  <a:schemeClr val="dk1"/>
                </a:solidFill>
              </a:rPr>
              <a:t> area, considered false in this example.</a:t>
            </a:r>
            <a:endParaRPr sz="1400">
              <a:solidFill>
                <a:schemeClr val="dk1"/>
              </a:solidFill>
            </a:endParaRPr>
          </a:p>
          <a:p>
            <a:pPr indent="0" lvl="0" marL="0" rtl="0" algn="l">
              <a:lnSpc>
                <a:spcPct val="115000"/>
              </a:lnSpc>
              <a:spcBef>
                <a:spcPts val="1600"/>
              </a:spcBef>
              <a:spcAft>
                <a:spcPts val="0"/>
              </a:spcAft>
              <a:buNone/>
            </a:pPr>
            <a:r>
              <a:rPr lang="en" sz="1600">
                <a:solidFill>
                  <a:schemeClr val="dk1"/>
                </a:solidFill>
              </a:rPr>
              <a:t>R(K): Represents the region a store is in, boolean is false if it is not one of the following</a:t>
            </a:r>
            <a:endParaRPr sz="1600">
              <a:solidFill>
                <a:schemeClr val="dk1"/>
              </a:solidFill>
            </a:endParaRPr>
          </a:p>
          <a:p>
            <a:pPr indent="-317500" lvl="0" marL="457200" rtl="0" algn="l">
              <a:lnSpc>
                <a:spcPct val="115000"/>
              </a:lnSpc>
              <a:spcBef>
                <a:spcPts val="1600"/>
              </a:spcBef>
              <a:spcAft>
                <a:spcPts val="0"/>
              </a:spcAft>
              <a:buClr>
                <a:schemeClr val="dk1"/>
              </a:buClr>
              <a:buSzPts val="1400"/>
              <a:buChar char="●"/>
            </a:pPr>
            <a:r>
              <a:rPr lang="en" sz="1400">
                <a:solidFill>
                  <a:schemeClr val="dk1"/>
                </a:solidFill>
              </a:rPr>
              <a:t>RA (Atlantic Region), RC (Central), </a:t>
            </a:r>
            <a:r>
              <a:rPr lang="en" sz="1400">
                <a:solidFill>
                  <a:schemeClr val="dk1"/>
                </a:solidFill>
              </a:rPr>
              <a:t>R</a:t>
            </a:r>
            <a:r>
              <a:rPr lang="en" sz="1400">
                <a:solidFill>
                  <a:schemeClr val="dk1"/>
                </a:solidFill>
              </a:rPr>
              <a:t>T (Territory) are all true.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RP (Prairies) and RW (West Coast) are planned to be added later</a:t>
            </a:r>
            <a:endParaRPr sz="1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Propositions</a:t>
            </a:r>
            <a:endParaRPr/>
          </a:p>
        </p:txBody>
      </p:sp>
      <p:sp>
        <p:nvSpPr>
          <p:cNvPr id="73" name="Google Shape;73;p16"/>
          <p:cNvSpPr txBox="1"/>
          <p:nvPr>
            <p:ph idx="1" type="body"/>
          </p:nvPr>
        </p:nvSpPr>
        <p:spPr>
          <a:xfrm>
            <a:off x="311700" y="1152475"/>
            <a:ext cx="8520600" cy="494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rPr>
              <a:t>Sh(K): Shipment sizes, boolean is true if it encapsulates one of the following</a:t>
            </a:r>
            <a:endParaRPr sz="1600">
              <a:solidFill>
                <a:schemeClr val="dk1"/>
              </a:solidFill>
            </a:endParaRPr>
          </a:p>
          <a:p>
            <a:pPr indent="-317500" lvl="0" marL="457200" rtl="0" algn="l">
              <a:spcBef>
                <a:spcPts val="1600"/>
              </a:spcBef>
              <a:spcAft>
                <a:spcPts val="0"/>
              </a:spcAft>
              <a:buClr>
                <a:schemeClr val="dk1"/>
              </a:buClr>
              <a:buSzPts val="1400"/>
              <a:buChar char="●"/>
            </a:pPr>
            <a:r>
              <a:rPr lang="en" sz="1400">
                <a:solidFill>
                  <a:schemeClr val="dk1"/>
                </a:solidFill>
              </a:rPr>
              <a:t>ShL (Large), ShM (Medium), ShS(Small), ShN (None) are all true.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ShXL (Extra Large) and ShXS(Extra Small) are planned to be added later</a:t>
            </a:r>
            <a:endParaRPr sz="1400">
              <a:solidFill>
                <a:schemeClr val="dk1"/>
              </a:solidFill>
            </a:endParaRPr>
          </a:p>
          <a:p>
            <a:pPr indent="0" lvl="0" marL="0" rtl="0" algn="l">
              <a:lnSpc>
                <a:spcPct val="115000"/>
              </a:lnSpc>
              <a:spcBef>
                <a:spcPts val="1600"/>
              </a:spcBef>
              <a:spcAft>
                <a:spcPts val="0"/>
              </a:spcAft>
              <a:buNone/>
            </a:pPr>
            <a:r>
              <a:rPr lang="en" sz="1600">
                <a:solidFill>
                  <a:schemeClr val="dk1"/>
                </a:solidFill>
              </a:rPr>
              <a:t>I(K): Items that the stores sell, true if it is one of the following</a:t>
            </a:r>
            <a:endParaRPr sz="1600">
              <a:solidFill>
                <a:schemeClr val="dk1"/>
              </a:solidFill>
            </a:endParaRPr>
          </a:p>
          <a:p>
            <a:pPr indent="-317500" lvl="0" marL="457200" rtl="0" algn="l">
              <a:lnSpc>
                <a:spcPct val="115000"/>
              </a:lnSpc>
              <a:spcBef>
                <a:spcPts val="1600"/>
              </a:spcBef>
              <a:spcAft>
                <a:spcPts val="0"/>
              </a:spcAft>
              <a:buClr>
                <a:schemeClr val="dk1"/>
              </a:buClr>
              <a:buSzPts val="1400"/>
              <a:buChar char="●"/>
            </a:pPr>
            <a:r>
              <a:rPr lang="en" sz="1400">
                <a:solidFill>
                  <a:schemeClr val="dk1"/>
                </a:solidFill>
              </a:rPr>
              <a:t>I</a:t>
            </a:r>
            <a:r>
              <a:rPr lang="en" sz="1400">
                <a:solidFill>
                  <a:schemeClr val="dk1"/>
                </a:solidFill>
              </a:rPr>
              <a:t>S (Shirts), ISW (Swimwear), IP (Pants), IJ (Jackets), IB (Boots/shoes) are all true.</a:t>
            </a:r>
            <a:endParaRPr sz="1400">
              <a:solidFill>
                <a:schemeClr val="dk1"/>
              </a:solidFill>
            </a:endParaRPr>
          </a:p>
          <a:p>
            <a:pPr indent="0" lvl="0" marL="0" rtl="0" algn="l">
              <a:lnSpc>
                <a:spcPct val="115000"/>
              </a:lnSpc>
              <a:spcBef>
                <a:spcPts val="1600"/>
              </a:spcBef>
              <a:spcAft>
                <a:spcPts val="0"/>
              </a:spcAft>
              <a:buNone/>
            </a:pPr>
            <a:r>
              <a:rPr lang="en" sz="1600">
                <a:solidFill>
                  <a:schemeClr val="dk1"/>
                </a:solidFill>
              </a:rPr>
              <a:t>S(K): Season, boolean is true if it is one of the following</a:t>
            </a:r>
            <a:endParaRPr sz="1600">
              <a:solidFill>
                <a:schemeClr val="dk1"/>
              </a:solidFill>
            </a:endParaRPr>
          </a:p>
          <a:p>
            <a:pPr indent="-317500" lvl="0" marL="457200" rtl="0" algn="l">
              <a:lnSpc>
                <a:spcPct val="115000"/>
              </a:lnSpc>
              <a:spcBef>
                <a:spcPts val="1600"/>
              </a:spcBef>
              <a:spcAft>
                <a:spcPts val="0"/>
              </a:spcAft>
              <a:buClr>
                <a:schemeClr val="dk1"/>
              </a:buClr>
              <a:buSzPts val="1400"/>
              <a:buChar char="●"/>
            </a:pPr>
            <a:r>
              <a:rPr lang="en" sz="1400">
                <a:solidFill>
                  <a:schemeClr val="dk1"/>
                </a:solidFill>
              </a:rPr>
              <a:t>SSpr (Spring), SSum (Summer)</a:t>
            </a:r>
            <a:r>
              <a:rPr lang="en" sz="1400">
                <a:solidFill>
                  <a:schemeClr val="dk1"/>
                </a:solidFill>
              </a:rPr>
              <a:t>, </a:t>
            </a:r>
            <a:r>
              <a:rPr lang="en" sz="1400">
                <a:solidFill>
                  <a:schemeClr val="dk1"/>
                </a:solidFill>
              </a:rPr>
              <a:t>SFall (Autumn)</a:t>
            </a:r>
            <a:r>
              <a:rPr lang="en" sz="1400">
                <a:solidFill>
                  <a:schemeClr val="dk1"/>
                </a:solidFill>
              </a:rPr>
              <a:t>,</a:t>
            </a:r>
            <a:r>
              <a:rPr lang="en" sz="1400">
                <a:solidFill>
                  <a:schemeClr val="dk1"/>
                </a:solidFill>
              </a:rPr>
              <a:t> SWint (Winter) </a:t>
            </a:r>
            <a:r>
              <a:rPr lang="en" sz="1400">
                <a:solidFill>
                  <a:schemeClr val="dk1"/>
                </a:solidFill>
              </a:rPr>
              <a:t>are all true.</a:t>
            </a:r>
            <a:endParaRPr sz="1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Constraints</a:t>
            </a:r>
            <a:endParaRPr/>
          </a:p>
        </p:txBody>
      </p:sp>
      <p:sp>
        <p:nvSpPr>
          <p:cNvPr id="79" name="Google Shape;79;p17"/>
          <p:cNvSpPr txBox="1"/>
          <p:nvPr>
            <p:ph idx="1" type="body"/>
          </p:nvPr>
        </p:nvSpPr>
        <p:spPr>
          <a:xfrm>
            <a:off x="311700" y="1152475"/>
            <a:ext cx="8520600" cy="4947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rPr>
              <a:t>Must have a finite population</a:t>
            </a:r>
            <a:endParaRPr sz="1600">
              <a:solidFill>
                <a:schemeClr val="dk1"/>
              </a:solidFill>
            </a:endParaRPr>
          </a:p>
          <a:p>
            <a:pPr indent="-317500" lvl="0" marL="457200" rtl="0" algn="l">
              <a:spcBef>
                <a:spcPts val="1600"/>
              </a:spcBef>
              <a:spcAft>
                <a:spcPts val="0"/>
              </a:spcAft>
              <a:buClr>
                <a:schemeClr val="dk1"/>
              </a:buClr>
              <a:buSzPts val="1400"/>
              <a:buChar char="●"/>
            </a:pPr>
            <a:r>
              <a:rPr lang="en" sz="1400">
                <a:solidFill>
                  <a:schemeClr val="dk1"/>
                </a:solidFill>
              </a:rPr>
              <a:t>P500 </a:t>
            </a:r>
            <a:r>
              <a:rPr lang="en" sz="1500">
                <a:solidFill>
                  <a:schemeClr val="dk1"/>
                </a:solidFill>
                <a:highlight>
                  <a:srgbClr val="FFFFFF"/>
                </a:highlight>
              </a:rPr>
              <a:t>∨</a:t>
            </a:r>
            <a:r>
              <a:rPr lang="en" sz="1400">
                <a:solidFill>
                  <a:schemeClr val="dk1"/>
                </a:solidFill>
              </a:rPr>
              <a:t> P100 </a:t>
            </a:r>
            <a:r>
              <a:rPr lang="en" sz="1500">
                <a:solidFill>
                  <a:schemeClr val="dk1"/>
                </a:solidFill>
                <a:highlight>
                  <a:srgbClr val="FFFFFF"/>
                </a:highlight>
              </a:rPr>
              <a:t>∨</a:t>
            </a:r>
            <a:r>
              <a:rPr lang="en" sz="1400">
                <a:solidFill>
                  <a:schemeClr val="dk1"/>
                </a:solidFill>
              </a:rPr>
              <a:t> P50 </a:t>
            </a:r>
            <a:r>
              <a:rPr lang="en" sz="1500">
                <a:solidFill>
                  <a:schemeClr val="dk1"/>
                </a:solidFill>
                <a:highlight>
                  <a:srgbClr val="FFFFFF"/>
                </a:highlight>
              </a:rPr>
              <a:t>∨</a:t>
            </a:r>
            <a:r>
              <a:rPr lang="en" sz="1400">
                <a:solidFill>
                  <a:schemeClr val="dk1"/>
                </a:solidFill>
              </a:rPr>
              <a:t> P20 </a:t>
            </a:r>
            <a:r>
              <a:rPr lang="en" sz="1500">
                <a:solidFill>
                  <a:schemeClr val="dk1"/>
                </a:solidFill>
                <a:highlight>
                  <a:srgbClr val="FFFFFF"/>
                </a:highlight>
              </a:rPr>
              <a:t>∨</a:t>
            </a:r>
            <a:r>
              <a:rPr lang="en" sz="1400">
                <a:solidFill>
                  <a:schemeClr val="dk1"/>
                </a:solidFill>
              </a:rPr>
              <a:t> P0</a:t>
            </a:r>
            <a:endParaRPr sz="1600">
              <a:solidFill>
                <a:schemeClr val="dk1"/>
              </a:solidFill>
            </a:endParaRPr>
          </a:p>
          <a:p>
            <a:pPr indent="0" lvl="0" marL="0" rtl="0" algn="l">
              <a:lnSpc>
                <a:spcPct val="115000"/>
              </a:lnSpc>
              <a:spcBef>
                <a:spcPts val="1600"/>
              </a:spcBef>
              <a:spcAft>
                <a:spcPts val="0"/>
              </a:spcAft>
              <a:buNone/>
            </a:pPr>
            <a:r>
              <a:rPr lang="en" sz="1600">
                <a:solidFill>
                  <a:schemeClr val="dk1"/>
                </a:solidFill>
              </a:rPr>
              <a:t>Must be in one region</a:t>
            </a:r>
            <a:endParaRPr sz="1600">
              <a:solidFill>
                <a:schemeClr val="dk1"/>
              </a:solidFill>
            </a:endParaRPr>
          </a:p>
          <a:p>
            <a:pPr indent="-330200" lvl="0" marL="457200" rtl="0" algn="l">
              <a:spcBef>
                <a:spcPts val="1600"/>
              </a:spcBef>
              <a:spcAft>
                <a:spcPts val="0"/>
              </a:spcAft>
              <a:buClr>
                <a:schemeClr val="dk1"/>
              </a:buClr>
              <a:buSzPts val="1600"/>
              <a:buChar char="●"/>
            </a:pPr>
            <a:r>
              <a:rPr lang="en" sz="1400">
                <a:solidFill>
                  <a:schemeClr val="dk1"/>
                </a:solidFill>
              </a:rPr>
              <a:t>RA </a:t>
            </a:r>
            <a:r>
              <a:rPr lang="en" sz="1500">
                <a:solidFill>
                  <a:schemeClr val="dk1"/>
                </a:solidFill>
                <a:highlight>
                  <a:srgbClr val="FFFFFF"/>
                </a:highlight>
              </a:rPr>
              <a:t>∨</a:t>
            </a:r>
            <a:r>
              <a:rPr lang="en" sz="1400">
                <a:solidFill>
                  <a:schemeClr val="dk1"/>
                </a:solidFill>
              </a:rPr>
              <a:t> RP </a:t>
            </a:r>
            <a:r>
              <a:rPr lang="en" sz="1500">
                <a:solidFill>
                  <a:schemeClr val="dk1"/>
                </a:solidFill>
                <a:highlight>
                  <a:srgbClr val="FFFFFF"/>
                </a:highlight>
              </a:rPr>
              <a:t>∨</a:t>
            </a:r>
            <a:r>
              <a:rPr lang="en" sz="1400">
                <a:solidFill>
                  <a:schemeClr val="dk1"/>
                </a:solidFill>
              </a:rPr>
              <a:t> RW </a:t>
            </a:r>
            <a:r>
              <a:rPr lang="en" sz="1500">
                <a:solidFill>
                  <a:schemeClr val="dk1"/>
                </a:solidFill>
                <a:highlight>
                  <a:srgbClr val="FFFFFF"/>
                </a:highlight>
              </a:rPr>
              <a:t>∨</a:t>
            </a:r>
            <a:r>
              <a:rPr lang="en" sz="1400">
                <a:solidFill>
                  <a:schemeClr val="dk1"/>
                </a:solidFill>
              </a:rPr>
              <a:t> RC </a:t>
            </a:r>
            <a:r>
              <a:rPr lang="en" sz="1500">
                <a:solidFill>
                  <a:schemeClr val="dk1"/>
                </a:solidFill>
                <a:highlight>
                  <a:srgbClr val="FFFFFF"/>
                </a:highlight>
              </a:rPr>
              <a:t>∨</a:t>
            </a:r>
            <a:r>
              <a:rPr lang="en" sz="1400">
                <a:solidFill>
                  <a:schemeClr val="dk1"/>
                </a:solidFill>
              </a:rPr>
              <a:t> RT</a:t>
            </a:r>
            <a:endParaRPr sz="1600">
              <a:solidFill>
                <a:schemeClr val="dk1"/>
              </a:solidFill>
            </a:endParaRPr>
          </a:p>
          <a:p>
            <a:pPr indent="0" lvl="0" marL="0" rtl="0" algn="l">
              <a:lnSpc>
                <a:spcPct val="115000"/>
              </a:lnSpc>
              <a:spcBef>
                <a:spcPts val="1600"/>
              </a:spcBef>
              <a:spcAft>
                <a:spcPts val="0"/>
              </a:spcAft>
              <a:buNone/>
            </a:pPr>
            <a:r>
              <a:rPr lang="en" sz="1600">
                <a:solidFill>
                  <a:schemeClr val="dk1"/>
                </a:solidFill>
              </a:rPr>
              <a:t>Every location must be considered urban or rural </a:t>
            </a:r>
            <a:endParaRPr sz="1600">
              <a:solidFill>
                <a:schemeClr val="dk1"/>
              </a:solidFill>
            </a:endParaRPr>
          </a:p>
          <a:p>
            <a:pPr indent="-317500" lvl="0" marL="457200" rtl="0" algn="l">
              <a:lnSpc>
                <a:spcPct val="115000"/>
              </a:lnSpc>
              <a:spcBef>
                <a:spcPts val="1600"/>
              </a:spcBef>
              <a:spcAft>
                <a:spcPts val="0"/>
              </a:spcAft>
              <a:buClr>
                <a:schemeClr val="dk1"/>
              </a:buClr>
              <a:buSzPts val="1400"/>
              <a:buChar char="●"/>
            </a:pPr>
            <a:r>
              <a:rPr lang="en" sz="1400">
                <a:solidFill>
                  <a:schemeClr val="dk1"/>
                </a:solidFill>
                <a:highlight>
                  <a:srgbClr val="FFFFFF"/>
                </a:highlight>
              </a:rPr>
              <a:t>U ∨ </a:t>
            </a:r>
            <a:r>
              <a:rPr lang="en" sz="1400">
                <a:solidFill>
                  <a:schemeClr val="dk1"/>
                </a:solidFill>
              </a:rPr>
              <a:t>ㄱU</a:t>
            </a:r>
            <a:r>
              <a:rPr lang="en" sz="1400">
                <a:solidFill>
                  <a:schemeClr val="dk1"/>
                </a:solidFill>
                <a:highlight>
                  <a:srgbClr val="FFFFFF"/>
                </a:highlight>
              </a:rPr>
              <a:t> </a:t>
            </a:r>
            <a:r>
              <a:rPr lang="en" sz="1600">
                <a:solidFill>
                  <a:schemeClr val="dk1"/>
                </a:solidFill>
              </a:rPr>
              <a:t>(urban or not urban)</a:t>
            </a:r>
            <a:endParaRPr sz="1400">
              <a:solidFill>
                <a:schemeClr val="dk1"/>
              </a:solidFill>
            </a:endParaRPr>
          </a:p>
          <a:p>
            <a:pPr indent="0" lvl="0" marL="0" rtl="0" algn="l">
              <a:lnSpc>
                <a:spcPct val="115000"/>
              </a:lnSpc>
              <a:spcBef>
                <a:spcPts val="1600"/>
              </a:spcBef>
              <a:spcAft>
                <a:spcPts val="0"/>
              </a:spcAft>
              <a:buNone/>
            </a:pPr>
            <a:r>
              <a:rPr lang="en" sz="1600">
                <a:solidFill>
                  <a:schemeClr val="dk1"/>
                </a:solidFill>
              </a:rPr>
              <a:t>Can only be one season</a:t>
            </a:r>
            <a:endParaRPr sz="1600">
              <a:solidFill>
                <a:schemeClr val="dk1"/>
              </a:solidFill>
            </a:endParaRPr>
          </a:p>
          <a:p>
            <a:pPr indent="-317500" lvl="0" marL="457200" rtl="0" algn="l">
              <a:spcBef>
                <a:spcPts val="1600"/>
              </a:spcBef>
              <a:spcAft>
                <a:spcPts val="0"/>
              </a:spcAft>
              <a:buClr>
                <a:schemeClr val="dk1"/>
              </a:buClr>
              <a:buSzPts val="1400"/>
              <a:buChar char="●"/>
            </a:pPr>
            <a:r>
              <a:rPr lang="en" sz="1400">
                <a:solidFill>
                  <a:schemeClr val="dk1"/>
                </a:solidFill>
              </a:rPr>
              <a:t>SSpr </a:t>
            </a:r>
            <a:r>
              <a:rPr lang="en" sz="1400">
                <a:solidFill>
                  <a:schemeClr val="dk1"/>
                </a:solidFill>
                <a:highlight>
                  <a:srgbClr val="FFFFFF"/>
                </a:highlight>
              </a:rPr>
              <a:t>∨</a:t>
            </a:r>
            <a:r>
              <a:rPr lang="en" sz="1400">
                <a:solidFill>
                  <a:schemeClr val="dk1"/>
                </a:solidFill>
              </a:rPr>
              <a:t> SSum </a:t>
            </a:r>
            <a:r>
              <a:rPr lang="en" sz="1400">
                <a:solidFill>
                  <a:schemeClr val="dk1"/>
                </a:solidFill>
                <a:highlight>
                  <a:srgbClr val="FFFFFF"/>
                </a:highlight>
              </a:rPr>
              <a:t>∨ </a:t>
            </a:r>
            <a:r>
              <a:rPr lang="en" sz="1400">
                <a:solidFill>
                  <a:schemeClr val="dk1"/>
                </a:solidFill>
              </a:rPr>
              <a:t>SFall </a:t>
            </a:r>
            <a:r>
              <a:rPr lang="en" sz="1400">
                <a:solidFill>
                  <a:schemeClr val="dk1"/>
                </a:solidFill>
                <a:highlight>
                  <a:srgbClr val="FFFFFF"/>
                </a:highlight>
              </a:rPr>
              <a:t>∨</a:t>
            </a:r>
            <a:r>
              <a:rPr lang="en" sz="1400">
                <a:solidFill>
                  <a:schemeClr val="dk1"/>
                </a:solidFill>
              </a:rPr>
              <a:t> SWint</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Constraints</a:t>
            </a:r>
            <a:endParaRPr/>
          </a:p>
        </p:txBody>
      </p:sp>
      <p:sp>
        <p:nvSpPr>
          <p:cNvPr id="85" name="Google Shape;85;p18"/>
          <p:cNvSpPr txBox="1"/>
          <p:nvPr>
            <p:ph idx="1" type="body"/>
          </p:nvPr>
        </p:nvSpPr>
        <p:spPr>
          <a:xfrm>
            <a:off x="311700" y="1152475"/>
            <a:ext cx="8520600" cy="4947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rPr>
              <a:t>Must send appropriate sized shipments of each item to specific stores</a:t>
            </a:r>
            <a:endParaRPr sz="1600">
              <a:solidFill>
                <a:schemeClr val="dk1"/>
              </a:solidFill>
            </a:endParaRPr>
          </a:p>
          <a:p>
            <a:pPr indent="-317500" lvl="0" marL="457200" rtl="0" algn="l">
              <a:lnSpc>
                <a:spcPct val="115000"/>
              </a:lnSpc>
              <a:spcBef>
                <a:spcPts val="1600"/>
              </a:spcBef>
              <a:spcAft>
                <a:spcPts val="0"/>
              </a:spcAft>
              <a:buClr>
                <a:schemeClr val="dk1"/>
              </a:buClr>
              <a:buSzPts val="1400"/>
              <a:buChar char="●"/>
            </a:pPr>
            <a:r>
              <a:rPr lang="en" sz="1400">
                <a:solidFill>
                  <a:schemeClr val="dk1"/>
                </a:solidFill>
              </a:rPr>
              <a:t>Ex. (IS </a:t>
            </a:r>
            <a:r>
              <a:rPr lang="en" sz="1400">
                <a:solidFill>
                  <a:schemeClr val="dk1"/>
                </a:solidFill>
                <a:highlight>
                  <a:srgbClr val="FFFFFF"/>
                </a:highlight>
              </a:rPr>
              <a:t>→ </a:t>
            </a:r>
            <a:r>
              <a:rPr lang="en" sz="1400">
                <a:solidFill>
                  <a:schemeClr val="dk1"/>
                </a:solidFill>
              </a:rPr>
              <a:t>ShL </a:t>
            </a:r>
            <a:r>
              <a:rPr lang="en" sz="1400">
                <a:solidFill>
                  <a:schemeClr val="dk1"/>
                </a:solidFill>
                <a:highlight>
                  <a:srgbClr val="FFFFFF"/>
                </a:highlight>
              </a:rPr>
              <a:t>∨</a:t>
            </a:r>
            <a:r>
              <a:rPr lang="en" sz="1400">
                <a:solidFill>
                  <a:schemeClr val="dk1"/>
                </a:solidFill>
              </a:rPr>
              <a:t> ShM </a:t>
            </a:r>
            <a:r>
              <a:rPr lang="en" sz="1400">
                <a:solidFill>
                  <a:schemeClr val="dk1"/>
                </a:solidFill>
                <a:highlight>
                  <a:srgbClr val="FFFFFF"/>
                </a:highlight>
              </a:rPr>
              <a:t>∨</a:t>
            </a:r>
            <a:r>
              <a:rPr lang="en" sz="1400">
                <a:solidFill>
                  <a:schemeClr val="dk1"/>
                </a:solidFill>
              </a:rPr>
              <a:t> ShS </a:t>
            </a:r>
            <a:r>
              <a:rPr lang="en" sz="1400">
                <a:solidFill>
                  <a:schemeClr val="dk1"/>
                </a:solidFill>
                <a:highlight>
                  <a:schemeClr val="lt1"/>
                </a:highlight>
              </a:rPr>
              <a:t>∨</a:t>
            </a:r>
            <a:r>
              <a:rPr lang="en" sz="1400">
                <a:solidFill>
                  <a:schemeClr val="dk1"/>
                </a:solidFill>
              </a:rPr>
              <a:t> </a:t>
            </a:r>
            <a:r>
              <a:rPr lang="en" sz="1400">
                <a:solidFill>
                  <a:schemeClr val="dk1"/>
                </a:solidFill>
                <a:highlight>
                  <a:schemeClr val="lt1"/>
                </a:highlight>
              </a:rPr>
              <a:t>ShN</a:t>
            </a:r>
            <a:r>
              <a:rPr lang="en" sz="1400">
                <a:solidFill>
                  <a:schemeClr val="dk1"/>
                </a:solidFill>
              </a:rPr>
              <a:t>) </a:t>
            </a:r>
            <a:r>
              <a:rPr lang="en" sz="1500">
                <a:solidFill>
                  <a:schemeClr val="dk1"/>
                </a:solidFill>
                <a:highlight>
                  <a:srgbClr val="FFFFFF"/>
                </a:highlight>
              </a:rPr>
              <a:t>∧ </a:t>
            </a:r>
            <a:r>
              <a:rPr lang="en" sz="1400">
                <a:solidFill>
                  <a:schemeClr val="dk1"/>
                </a:solidFill>
              </a:rPr>
              <a:t>(ISW </a:t>
            </a:r>
            <a:r>
              <a:rPr lang="en" sz="1400">
                <a:solidFill>
                  <a:schemeClr val="dk1"/>
                </a:solidFill>
                <a:highlight>
                  <a:srgbClr val="FFFFFF"/>
                </a:highlight>
              </a:rPr>
              <a:t>→ </a:t>
            </a:r>
            <a:r>
              <a:rPr lang="en" sz="1400">
                <a:solidFill>
                  <a:schemeClr val="dk1"/>
                </a:solidFill>
              </a:rPr>
              <a:t>ShL </a:t>
            </a:r>
            <a:r>
              <a:rPr lang="en" sz="1400">
                <a:solidFill>
                  <a:schemeClr val="dk1"/>
                </a:solidFill>
                <a:highlight>
                  <a:schemeClr val="lt1"/>
                </a:highlight>
              </a:rPr>
              <a:t>∨</a:t>
            </a:r>
            <a:r>
              <a:rPr lang="en" sz="1400">
                <a:solidFill>
                  <a:schemeClr val="dk1"/>
                </a:solidFill>
              </a:rPr>
              <a:t> ShM </a:t>
            </a:r>
            <a:r>
              <a:rPr lang="en" sz="1400">
                <a:solidFill>
                  <a:schemeClr val="dk1"/>
                </a:solidFill>
                <a:highlight>
                  <a:schemeClr val="lt1"/>
                </a:highlight>
              </a:rPr>
              <a:t>∨</a:t>
            </a:r>
            <a:r>
              <a:rPr lang="en" sz="1400">
                <a:solidFill>
                  <a:schemeClr val="dk1"/>
                </a:solidFill>
              </a:rPr>
              <a:t> ShS </a:t>
            </a:r>
            <a:r>
              <a:rPr lang="en" sz="1400">
                <a:solidFill>
                  <a:schemeClr val="dk1"/>
                </a:solidFill>
                <a:highlight>
                  <a:schemeClr val="lt1"/>
                </a:highlight>
              </a:rPr>
              <a:t>∨</a:t>
            </a:r>
            <a:r>
              <a:rPr lang="en" sz="1400">
                <a:solidFill>
                  <a:schemeClr val="dk1"/>
                </a:solidFill>
              </a:rPr>
              <a:t> </a:t>
            </a:r>
            <a:r>
              <a:rPr lang="en" sz="1400">
                <a:solidFill>
                  <a:schemeClr val="dk1"/>
                </a:solidFill>
                <a:highlight>
                  <a:schemeClr val="lt1"/>
                </a:highlight>
              </a:rPr>
              <a:t>ShN</a:t>
            </a:r>
            <a:r>
              <a:rPr lang="en" sz="1400">
                <a:solidFill>
                  <a:schemeClr val="dk1"/>
                </a:solidFill>
              </a:rPr>
              <a:t>) </a:t>
            </a:r>
            <a:r>
              <a:rPr lang="en" sz="1500">
                <a:solidFill>
                  <a:schemeClr val="dk1"/>
                </a:solidFill>
                <a:highlight>
                  <a:srgbClr val="FFFFFF"/>
                </a:highlight>
              </a:rPr>
              <a:t>∧ </a:t>
            </a:r>
            <a:r>
              <a:rPr lang="en" sz="1400">
                <a:solidFill>
                  <a:schemeClr val="dk1"/>
                </a:solidFill>
              </a:rPr>
              <a:t>(IP </a:t>
            </a:r>
            <a:r>
              <a:rPr lang="en" sz="1400">
                <a:solidFill>
                  <a:schemeClr val="dk1"/>
                </a:solidFill>
                <a:highlight>
                  <a:srgbClr val="FFFFFF"/>
                </a:highlight>
              </a:rPr>
              <a:t>→ </a:t>
            </a:r>
            <a:r>
              <a:rPr lang="en" sz="1400">
                <a:solidFill>
                  <a:schemeClr val="dk1"/>
                </a:solidFill>
              </a:rPr>
              <a:t>ShL </a:t>
            </a:r>
            <a:r>
              <a:rPr lang="en" sz="1400">
                <a:solidFill>
                  <a:schemeClr val="dk1"/>
                </a:solidFill>
                <a:highlight>
                  <a:schemeClr val="lt1"/>
                </a:highlight>
              </a:rPr>
              <a:t>∨</a:t>
            </a:r>
            <a:r>
              <a:rPr lang="en" sz="1400">
                <a:solidFill>
                  <a:schemeClr val="dk1"/>
                </a:solidFill>
              </a:rPr>
              <a:t> ShM </a:t>
            </a:r>
            <a:r>
              <a:rPr lang="en" sz="1400">
                <a:solidFill>
                  <a:schemeClr val="dk1"/>
                </a:solidFill>
                <a:highlight>
                  <a:schemeClr val="lt1"/>
                </a:highlight>
              </a:rPr>
              <a:t>∨</a:t>
            </a:r>
            <a:r>
              <a:rPr lang="en" sz="1400">
                <a:solidFill>
                  <a:schemeClr val="dk1"/>
                </a:solidFill>
              </a:rPr>
              <a:t> ShS </a:t>
            </a:r>
            <a:r>
              <a:rPr lang="en" sz="1400">
                <a:solidFill>
                  <a:schemeClr val="dk1"/>
                </a:solidFill>
                <a:highlight>
                  <a:schemeClr val="lt1"/>
                </a:highlight>
              </a:rPr>
              <a:t>∨</a:t>
            </a:r>
            <a:r>
              <a:rPr lang="en" sz="1400">
                <a:solidFill>
                  <a:schemeClr val="dk1"/>
                </a:solidFill>
              </a:rPr>
              <a:t> </a:t>
            </a:r>
            <a:r>
              <a:rPr lang="en" sz="1400">
                <a:solidFill>
                  <a:schemeClr val="dk1"/>
                </a:solidFill>
                <a:highlight>
                  <a:schemeClr val="lt1"/>
                </a:highlight>
              </a:rPr>
              <a:t>ShN</a:t>
            </a:r>
            <a:r>
              <a:rPr lang="en" sz="1400">
                <a:solidFill>
                  <a:schemeClr val="dk1"/>
                </a:solidFill>
              </a:rPr>
              <a:t>) </a:t>
            </a:r>
            <a:r>
              <a:rPr lang="en" sz="1500">
                <a:solidFill>
                  <a:schemeClr val="dk1"/>
                </a:solidFill>
                <a:highlight>
                  <a:schemeClr val="lt1"/>
                </a:highlight>
              </a:rPr>
              <a:t>∧ </a:t>
            </a:r>
            <a:r>
              <a:rPr lang="en" sz="1400">
                <a:solidFill>
                  <a:schemeClr val="dk1"/>
                </a:solidFill>
              </a:rPr>
              <a:t>(IJ </a:t>
            </a:r>
            <a:r>
              <a:rPr lang="en" sz="1400">
                <a:solidFill>
                  <a:schemeClr val="dk1"/>
                </a:solidFill>
                <a:highlight>
                  <a:schemeClr val="lt1"/>
                </a:highlight>
              </a:rPr>
              <a:t>→ </a:t>
            </a:r>
            <a:r>
              <a:rPr lang="en" sz="1400">
                <a:solidFill>
                  <a:schemeClr val="dk1"/>
                </a:solidFill>
              </a:rPr>
              <a:t>ShL </a:t>
            </a:r>
            <a:r>
              <a:rPr lang="en" sz="1400">
                <a:solidFill>
                  <a:schemeClr val="dk1"/>
                </a:solidFill>
                <a:highlight>
                  <a:schemeClr val="lt1"/>
                </a:highlight>
              </a:rPr>
              <a:t>∨</a:t>
            </a:r>
            <a:r>
              <a:rPr lang="en" sz="1400">
                <a:solidFill>
                  <a:schemeClr val="dk1"/>
                </a:solidFill>
              </a:rPr>
              <a:t> ShM </a:t>
            </a:r>
            <a:r>
              <a:rPr lang="en" sz="1400">
                <a:solidFill>
                  <a:schemeClr val="dk1"/>
                </a:solidFill>
                <a:highlight>
                  <a:schemeClr val="lt1"/>
                </a:highlight>
              </a:rPr>
              <a:t>∨</a:t>
            </a:r>
            <a:r>
              <a:rPr lang="en" sz="1400">
                <a:solidFill>
                  <a:schemeClr val="dk1"/>
                </a:solidFill>
              </a:rPr>
              <a:t> ShS </a:t>
            </a:r>
            <a:r>
              <a:rPr lang="en" sz="1400">
                <a:solidFill>
                  <a:schemeClr val="dk1"/>
                </a:solidFill>
                <a:highlight>
                  <a:schemeClr val="lt1"/>
                </a:highlight>
              </a:rPr>
              <a:t>∨</a:t>
            </a:r>
            <a:r>
              <a:rPr lang="en" sz="1400">
                <a:solidFill>
                  <a:schemeClr val="dk1"/>
                </a:solidFill>
              </a:rPr>
              <a:t> </a:t>
            </a:r>
            <a:r>
              <a:rPr lang="en" sz="1400">
                <a:solidFill>
                  <a:schemeClr val="dk1"/>
                </a:solidFill>
                <a:highlight>
                  <a:schemeClr val="lt1"/>
                </a:highlight>
              </a:rPr>
              <a:t>ShN</a:t>
            </a:r>
            <a:r>
              <a:rPr lang="en" sz="1400">
                <a:solidFill>
                  <a:schemeClr val="dk1"/>
                </a:solidFill>
              </a:rPr>
              <a:t>) </a:t>
            </a:r>
            <a:r>
              <a:rPr lang="en" sz="1500">
                <a:solidFill>
                  <a:schemeClr val="dk1"/>
                </a:solidFill>
                <a:highlight>
                  <a:srgbClr val="FFFFFF"/>
                </a:highlight>
              </a:rPr>
              <a:t>∧ </a:t>
            </a:r>
            <a:r>
              <a:rPr lang="en" sz="1400">
                <a:solidFill>
                  <a:schemeClr val="dk1"/>
                </a:solidFill>
              </a:rPr>
              <a:t>(IB </a:t>
            </a:r>
            <a:r>
              <a:rPr lang="en" sz="1400">
                <a:solidFill>
                  <a:schemeClr val="dk1"/>
                </a:solidFill>
                <a:highlight>
                  <a:srgbClr val="FFFFFF"/>
                </a:highlight>
              </a:rPr>
              <a:t>→ </a:t>
            </a:r>
            <a:r>
              <a:rPr lang="en" sz="1400">
                <a:solidFill>
                  <a:schemeClr val="dk1"/>
                </a:solidFill>
              </a:rPr>
              <a:t>ShL </a:t>
            </a:r>
            <a:r>
              <a:rPr lang="en" sz="1400">
                <a:solidFill>
                  <a:schemeClr val="dk1"/>
                </a:solidFill>
                <a:highlight>
                  <a:schemeClr val="lt1"/>
                </a:highlight>
              </a:rPr>
              <a:t>∨</a:t>
            </a:r>
            <a:r>
              <a:rPr lang="en" sz="1400">
                <a:solidFill>
                  <a:schemeClr val="dk1"/>
                </a:solidFill>
              </a:rPr>
              <a:t> ShM </a:t>
            </a:r>
            <a:r>
              <a:rPr lang="en" sz="1400">
                <a:solidFill>
                  <a:schemeClr val="dk1"/>
                </a:solidFill>
                <a:highlight>
                  <a:schemeClr val="lt1"/>
                </a:highlight>
              </a:rPr>
              <a:t>∨</a:t>
            </a:r>
            <a:r>
              <a:rPr lang="en" sz="1400">
                <a:solidFill>
                  <a:schemeClr val="dk1"/>
                </a:solidFill>
              </a:rPr>
              <a:t> ShS </a:t>
            </a:r>
            <a:r>
              <a:rPr lang="en" sz="1400">
                <a:solidFill>
                  <a:schemeClr val="dk1"/>
                </a:solidFill>
                <a:highlight>
                  <a:schemeClr val="lt1"/>
                </a:highlight>
              </a:rPr>
              <a:t>∨</a:t>
            </a:r>
            <a:r>
              <a:rPr lang="en" sz="1400">
                <a:solidFill>
                  <a:schemeClr val="dk1"/>
                </a:solidFill>
              </a:rPr>
              <a:t> </a:t>
            </a:r>
            <a:r>
              <a:rPr lang="en" sz="1400">
                <a:solidFill>
                  <a:schemeClr val="dk1"/>
                </a:solidFill>
                <a:highlight>
                  <a:schemeClr val="lt1"/>
                </a:highlight>
              </a:rPr>
              <a:t>ShN</a:t>
            </a:r>
            <a:r>
              <a:rPr lang="en" sz="1400">
                <a:solidFill>
                  <a:schemeClr val="dk1"/>
                </a:solidFill>
              </a:rPr>
              <a:t>)</a:t>
            </a:r>
            <a:endParaRPr sz="1400">
              <a:solidFill>
                <a:schemeClr val="dk1"/>
              </a:solidFill>
            </a:endParaRPr>
          </a:p>
          <a:p>
            <a:pPr indent="0" lvl="0" marL="0" rtl="0" algn="l">
              <a:lnSpc>
                <a:spcPct val="115000"/>
              </a:lnSpc>
              <a:spcBef>
                <a:spcPts val="1600"/>
              </a:spcBef>
              <a:spcAft>
                <a:spcPts val="0"/>
              </a:spcAft>
              <a:buNone/>
            </a:pPr>
            <a:r>
              <a:rPr lang="en" sz="1400">
                <a:solidFill>
                  <a:schemeClr val="dk1"/>
                </a:solidFill>
              </a:rPr>
              <a:t>Atlantic Region gets an appropriate shipment</a:t>
            </a:r>
            <a:endParaRPr sz="1400">
              <a:solidFill>
                <a:schemeClr val="dk1"/>
              </a:solidFill>
            </a:endParaRPr>
          </a:p>
          <a:p>
            <a:pPr indent="-317500" lvl="0" marL="457200" rtl="0" algn="l">
              <a:lnSpc>
                <a:spcPct val="115000"/>
              </a:lnSpc>
              <a:spcBef>
                <a:spcPts val="1600"/>
              </a:spcBef>
              <a:spcAft>
                <a:spcPts val="0"/>
              </a:spcAft>
              <a:buClr>
                <a:schemeClr val="dk1"/>
              </a:buClr>
              <a:buSzPts val="1400"/>
              <a:buChar char="●"/>
            </a:pPr>
            <a:r>
              <a:rPr lang="en" sz="1400">
                <a:solidFill>
                  <a:schemeClr val="dk1"/>
                </a:solidFill>
              </a:rPr>
              <a:t>Spring: (RA </a:t>
            </a:r>
            <a:r>
              <a:rPr lang="en" sz="1500">
                <a:solidFill>
                  <a:schemeClr val="dk1"/>
                </a:solidFill>
                <a:highlight>
                  <a:schemeClr val="lt1"/>
                </a:highlight>
              </a:rPr>
              <a:t>∧ </a:t>
            </a:r>
            <a:r>
              <a:rPr lang="en" sz="1400">
                <a:solidFill>
                  <a:schemeClr val="dk1"/>
                </a:solidFill>
              </a:rPr>
              <a:t>SSpr</a:t>
            </a:r>
            <a:r>
              <a:rPr lang="en" sz="1500">
                <a:solidFill>
                  <a:schemeClr val="dk1"/>
                </a:solidFill>
                <a:highlight>
                  <a:schemeClr val="lt1"/>
                </a:highlight>
              </a:rPr>
              <a:t>) </a:t>
            </a:r>
            <a:r>
              <a:rPr lang="en" sz="1400">
                <a:solidFill>
                  <a:schemeClr val="dk1"/>
                </a:solidFill>
                <a:highlight>
                  <a:schemeClr val="lt1"/>
                </a:highlight>
              </a:rPr>
              <a:t>→ ((</a:t>
            </a:r>
            <a:r>
              <a:rPr lang="en" sz="1400">
                <a:solidFill>
                  <a:schemeClr val="dk1"/>
                </a:solidFill>
              </a:rPr>
              <a:t>IS </a:t>
            </a:r>
            <a:r>
              <a:rPr lang="en" sz="1400">
                <a:solidFill>
                  <a:schemeClr val="dk1"/>
                </a:solidFill>
                <a:highlight>
                  <a:schemeClr val="lt1"/>
                </a:highlight>
              </a:rPr>
              <a:t>→ </a:t>
            </a:r>
            <a:r>
              <a:rPr lang="en" sz="1400">
                <a:solidFill>
                  <a:schemeClr val="dk1"/>
                </a:solidFill>
              </a:rPr>
              <a:t>ShL </a:t>
            </a:r>
            <a:r>
              <a:rPr lang="en" sz="1400">
                <a:solidFill>
                  <a:schemeClr val="dk1"/>
                </a:solidFill>
                <a:highlight>
                  <a:schemeClr val="lt1"/>
                </a:highlight>
              </a:rPr>
              <a:t>) </a:t>
            </a:r>
            <a:r>
              <a:rPr lang="en" sz="1500">
                <a:solidFill>
                  <a:schemeClr val="dk1"/>
                </a:solidFill>
                <a:highlight>
                  <a:schemeClr val="lt1"/>
                </a:highlight>
              </a:rPr>
              <a:t>∧ (ISW </a:t>
            </a:r>
            <a:r>
              <a:rPr lang="en" sz="1400">
                <a:solidFill>
                  <a:schemeClr val="dk1"/>
                </a:solidFill>
                <a:highlight>
                  <a:schemeClr val="lt1"/>
                </a:highlight>
              </a:rPr>
              <a:t>→ ShL</a:t>
            </a:r>
            <a:r>
              <a:rPr lang="en" sz="1500">
                <a:solidFill>
                  <a:schemeClr val="dk1"/>
                </a:solidFill>
                <a:highlight>
                  <a:schemeClr val="lt1"/>
                </a:highlight>
              </a:rPr>
              <a:t>) ∧ (IP </a:t>
            </a:r>
            <a:r>
              <a:rPr lang="en" sz="1400">
                <a:solidFill>
                  <a:schemeClr val="dk1"/>
                </a:solidFill>
                <a:highlight>
                  <a:schemeClr val="lt1"/>
                </a:highlight>
              </a:rPr>
              <a:t>→ ShL</a:t>
            </a:r>
            <a:r>
              <a:rPr lang="en" sz="1500">
                <a:solidFill>
                  <a:schemeClr val="dk1"/>
                </a:solidFill>
                <a:highlight>
                  <a:schemeClr val="lt1"/>
                </a:highlight>
              </a:rPr>
              <a:t>) ∧ (IJ </a:t>
            </a:r>
            <a:r>
              <a:rPr lang="en" sz="1400">
                <a:solidFill>
                  <a:schemeClr val="dk1"/>
                </a:solidFill>
                <a:highlight>
                  <a:schemeClr val="lt1"/>
                </a:highlight>
              </a:rPr>
              <a:t>→ ShL</a:t>
            </a:r>
            <a:r>
              <a:rPr lang="en" sz="1500">
                <a:solidFill>
                  <a:schemeClr val="dk1"/>
                </a:solidFill>
                <a:highlight>
                  <a:schemeClr val="lt1"/>
                </a:highlight>
              </a:rPr>
              <a:t>) ∧ (IB </a:t>
            </a:r>
            <a:r>
              <a:rPr lang="en" sz="1400">
                <a:solidFill>
                  <a:schemeClr val="dk1"/>
                </a:solidFill>
                <a:highlight>
                  <a:schemeClr val="lt1"/>
                </a:highlight>
              </a:rPr>
              <a:t>→ ShL</a:t>
            </a:r>
            <a:r>
              <a:rPr lang="en" sz="1500">
                <a:solidFill>
                  <a:schemeClr val="dk1"/>
                </a:solidFill>
                <a:highlight>
                  <a:schemeClr val="lt1"/>
                </a:highlight>
              </a:rPr>
              <a:t>)</a:t>
            </a:r>
            <a:r>
              <a:rPr lang="en" sz="1400">
                <a:solidFill>
                  <a:schemeClr val="dk1"/>
                </a:solidFill>
                <a:highlight>
                  <a:schemeClr val="lt1"/>
                </a:highlight>
              </a:rPr>
              <a:t>)</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Summer: (RA </a:t>
            </a:r>
            <a:r>
              <a:rPr lang="en" sz="1500">
                <a:solidFill>
                  <a:schemeClr val="dk1"/>
                </a:solidFill>
                <a:highlight>
                  <a:schemeClr val="lt1"/>
                </a:highlight>
              </a:rPr>
              <a:t>∧ SSum) </a:t>
            </a:r>
            <a:r>
              <a:rPr lang="en" sz="1400">
                <a:solidFill>
                  <a:schemeClr val="dk1"/>
                </a:solidFill>
                <a:highlight>
                  <a:schemeClr val="lt1"/>
                </a:highlight>
              </a:rPr>
              <a:t>→ ((</a:t>
            </a:r>
            <a:r>
              <a:rPr lang="en" sz="1400">
                <a:solidFill>
                  <a:schemeClr val="dk1"/>
                </a:solidFill>
              </a:rPr>
              <a:t>IS </a:t>
            </a:r>
            <a:r>
              <a:rPr lang="en" sz="1400">
                <a:solidFill>
                  <a:schemeClr val="dk1"/>
                </a:solidFill>
                <a:highlight>
                  <a:schemeClr val="lt1"/>
                </a:highlight>
              </a:rPr>
              <a:t>→ </a:t>
            </a:r>
            <a:r>
              <a:rPr lang="en" sz="1400">
                <a:solidFill>
                  <a:schemeClr val="dk1"/>
                </a:solidFill>
              </a:rPr>
              <a:t>ShL </a:t>
            </a:r>
            <a:r>
              <a:rPr lang="en" sz="1400">
                <a:solidFill>
                  <a:schemeClr val="dk1"/>
                </a:solidFill>
                <a:highlight>
                  <a:schemeClr val="lt1"/>
                </a:highlight>
              </a:rPr>
              <a:t>) </a:t>
            </a:r>
            <a:r>
              <a:rPr lang="en" sz="1500">
                <a:solidFill>
                  <a:schemeClr val="dk1"/>
                </a:solidFill>
                <a:highlight>
                  <a:schemeClr val="lt1"/>
                </a:highlight>
              </a:rPr>
              <a:t>∧ (ISW </a:t>
            </a:r>
            <a:r>
              <a:rPr lang="en" sz="1400">
                <a:solidFill>
                  <a:schemeClr val="dk1"/>
                </a:solidFill>
                <a:highlight>
                  <a:schemeClr val="lt1"/>
                </a:highlight>
              </a:rPr>
              <a:t>→ </a:t>
            </a:r>
            <a:r>
              <a:rPr lang="en" sz="1400">
                <a:solidFill>
                  <a:schemeClr val="dk1"/>
                </a:solidFill>
              </a:rPr>
              <a:t>ShL </a:t>
            </a:r>
            <a:r>
              <a:rPr lang="en" sz="1500">
                <a:solidFill>
                  <a:schemeClr val="dk1"/>
                </a:solidFill>
                <a:highlight>
                  <a:schemeClr val="lt1"/>
                </a:highlight>
              </a:rPr>
              <a:t>) ∧ (IP </a:t>
            </a:r>
            <a:r>
              <a:rPr lang="en" sz="1400">
                <a:solidFill>
                  <a:schemeClr val="dk1"/>
                </a:solidFill>
                <a:highlight>
                  <a:schemeClr val="lt1"/>
                </a:highlight>
              </a:rPr>
              <a:t>→ ShM</a:t>
            </a:r>
            <a:r>
              <a:rPr lang="en" sz="1500">
                <a:solidFill>
                  <a:schemeClr val="dk1"/>
                </a:solidFill>
                <a:highlight>
                  <a:schemeClr val="lt1"/>
                </a:highlight>
              </a:rPr>
              <a:t>) ∧ (IJ </a:t>
            </a:r>
            <a:r>
              <a:rPr lang="en" sz="1400">
                <a:solidFill>
                  <a:schemeClr val="dk1"/>
                </a:solidFill>
                <a:highlight>
                  <a:schemeClr val="lt1"/>
                </a:highlight>
              </a:rPr>
              <a:t>→ ShS</a:t>
            </a:r>
            <a:r>
              <a:rPr lang="en" sz="1500">
                <a:solidFill>
                  <a:schemeClr val="dk1"/>
                </a:solidFill>
                <a:highlight>
                  <a:schemeClr val="lt1"/>
                </a:highlight>
              </a:rPr>
              <a:t>) ∧ (IB </a:t>
            </a:r>
            <a:r>
              <a:rPr lang="en" sz="1400">
                <a:solidFill>
                  <a:schemeClr val="dk1"/>
                </a:solidFill>
                <a:highlight>
                  <a:schemeClr val="lt1"/>
                </a:highlight>
              </a:rPr>
              <a:t>→ ShM</a:t>
            </a:r>
            <a:r>
              <a:rPr lang="en" sz="1500">
                <a:solidFill>
                  <a:schemeClr val="dk1"/>
                </a:solidFill>
                <a:highlight>
                  <a:schemeClr val="lt1"/>
                </a:highlight>
              </a:rPr>
              <a:t>)</a:t>
            </a:r>
            <a:r>
              <a:rPr lang="en" sz="1400">
                <a:solidFill>
                  <a:schemeClr val="dk1"/>
                </a:solidFill>
                <a:highlight>
                  <a:schemeClr val="lt1"/>
                </a:highlight>
              </a:rPr>
              <a:t>)</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Autumn: (RA </a:t>
            </a:r>
            <a:r>
              <a:rPr lang="en" sz="1500">
                <a:solidFill>
                  <a:schemeClr val="dk1"/>
                </a:solidFill>
                <a:highlight>
                  <a:schemeClr val="lt1"/>
                </a:highlight>
              </a:rPr>
              <a:t>∧ </a:t>
            </a:r>
            <a:r>
              <a:rPr lang="en" sz="1400">
                <a:solidFill>
                  <a:schemeClr val="dk1"/>
                </a:solidFill>
              </a:rPr>
              <a:t>SFall</a:t>
            </a:r>
            <a:r>
              <a:rPr lang="en" sz="1500">
                <a:solidFill>
                  <a:schemeClr val="dk1"/>
                </a:solidFill>
                <a:highlight>
                  <a:schemeClr val="lt1"/>
                </a:highlight>
              </a:rPr>
              <a:t>) </a:t>
            </a:r>
            <a:r>
              <a:rPr lang="en" sz="1400">
                <a:solidFill>
                  <a:schemeClr val="dk1"/>
                </a:solidFill>
                <a:highlight>
                  <a:schemeClr val="lt1"/>
                </a:highlight>
              </a:rPr>
              <a:t>→ ((</a:t>
            </a:r>
            <a:r>
              <a:rPr lang="en" sz="1400">
                <a:solidFill>
                  <a:schemeClr val="dk1"/>
                </a:solidFill>
              </a:rPr>
              <a:t>IS </a:t>
            </a:r>
            <a:r>
              <a:rPr lang="en" sz="1400">
                <a:solidFill>
                  <a:schemeClr val="dk1"/>
                </a:solidFill>
                <a:highlight>
                  <a:schemeClr val="lt1"/>
                </a:highlight>
              </a:rPr>
              <a:t>→ ShL) </a:t>
            </a:r>
            <a:r>
              <a:rPr lang="en" sz="1500">
                <a:solidFill>
                  <a:schemeClr val="dk1"/>
                </a:solidFill>
                <a:highlight>
                  <a:schemeClr val="lt1"/>
                </a:highlight>
              </a:rPr>
              <a:t>∧ (ISW </a:t>
            </a:r>
            <a:r>
              <a:rPr lang="en" sz="1400">
                <a:solidFill>
                  <a:schemeClr val="dk1"/>
                </a:solidFill>
                <a:highlight>
                  <a:schemeClr val="lt1"/>
                </a:highlight>
              </a:rPr>
              <a:t>→ ShM</a:t>
            </a:r>
            <a:r>
              <a:rPr lang="en" sz="1500">
                <a:solidFill>
                  <a:schemeClr val="dk1"/>
                </a:solidFill>
                <a:highlight>
                  <a:schemeClr val="lt1"/>
                </a:highlight>
              </a:rPr>
              <a:t>) ∧ (IP </a:t>
            </a:r>
            <a:r>
              <a:rPr lang="en" sz="1400">
                <a:solidFill>
                  <a:schemeClr val="dk1"/>
                </a:solidFill>
                <a:highlight>
                  <a:schemeClr val="lt1"/>
                </a:highlight>
              </a:rPr>
              <a:t>→ ShL</a:t>
            </a:r>
            <a:r>
              <a:rPr lang="en" sz="1500">
                <a:solidFill>
                  <a:schemeClr val="dk1"/>
                </a:solidFill>
                <a:highlight>
                  <a:schemeClr val="lt1"/>
                </a:highlight>
              </a:rPr>
              <a:t>) ∧ (IJ </a:t>
            </a:r>
            <a:r>
              <a:rPr lang="en" sz="1400">
                <a:solidFill>
                  <a:schemeClr val="dk1"/>
                </a:solidFill>
                <a:highlight>
                  <a:schemeClr val="lt1"/>
                </a:highlight>
              </a:rPr>
              <a:t>→ ShL</a:t>
            </a:r>
            <a:r>
              <a:rPr lang="en" sz="1500">
                <a:solidFill>
                  <a:schemeClr val="dk1"/>
                </a:solidFill>
                <a:highlight>
                  <a:schemeClr val="lt1"/>
                </a:highlight>
              </a:rPr>
              <a:t>) ∧ (IB </a:t>
            </a:r>
            <a:r>
              <a:rPr lang="en" sz="1400">
                <a:solidFill>
                  <a:schemeClr val="dk1"/>
                </a:solidFill>
                <a:highlight>
                  <a:schemeClr val="lt1"/>
                </a:highlight>
              </a:rPr>
              <a:t>→ ShL</a:t>
            </a:r>
            <a:r>
              <a:rPr lang="en" sz="1500">
                <a:solidFill>
                  <a:schemeClr val="dk1"/>
                </a:solidFill>
                <a:highlight>
                  <a:schemeClr val="lt1"/>
                </a:highlight>
              </a:rPr>
              <a:t>)</a:t>
            </a:r>
            <a:r>
              <a:rPr lang="en" sz="1400">
                <a:solidFill>
                  <a:schemeClr val="dk1"/>
                </a:solidFill>
                <a:highlight>
                  <a:schemeClr val="lt1"/>
                </a:highlight>
              </a:rPr>
              <a:t>)</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Winter: (RA </a:t>
            </a:r>
            <a:r>
              <a:rPr lang="en" sz="1500">
                <a:solidFill>
                  <a:schemeClr val="dk1"/>
                </a:solidFill>
                <a:highlight>
                  <a:schemeClr val="lt1"/>
                </a:highlight>
              </a:rPr>
              <a:t>∧ </a:t>
            </a:r>
            <a:r>
              <a:rPr lang="en" sz="1400">
                <a:solidFill>
                  <a:schemeClr val="dk1"/>
                </a:solidFill>
              </a:rPr>
              <a:t>SWint</a:t>
            </a:r>
            <a:r>
              <a:rPr lang="en" sz="1500">
                <a:solidFill>
                  <a:schemeClr val="dk1"/>
                </a:solidFill>
                <a:highlight>
                  <a:schemeClr val="lt1"/>
                </a:highlight>
              </a:rPr>
              <a:t>) </a:t>
            </a:r>
            <a:r>
              <a:rPr lang="en" sz="1400">
                <a:solidFill>
                  <a:schemeClr val="dk1"/>
                </a:solidFill>
                <a:highlight>
                  <a:schemeClr val="lt1"/>
                </a:highlight>
              </a:rPr>
              <a:t>→ ((</a:t>
            </a:r>
            <a:r>
              <a:rPr lang="en" sz="1400">
                <a:solidFill>
                  <a:schemeClr val="dk1"/>
                </a:solidFill>
              </a:rPr>
              <a:t>IS </a:t>
            </a:r>
            <a:r>
              <a:rPr lang="en" sz="1400">
                <a:solidFill>
                  <a:schemeClr val="dk1"/>
                </a:solidFill>
                <a:highlight>
                  <a:schemeClr val="lt1"/>
                </a:highlight>
              </a:rPr>
              <a:t>→ ShL) </a:t>
            </a:r>
            <a:r>
              <a:rPr lang="en" sz="1500">
                <a:solidFill>
                  <a:schemeClr val="dk1"/>
                </a:solidFill>
                <a:highlight>
                  <a:schemeClr val="lt1"/>
                </a:highlight>
              </a:rPr>
              <a:t>∧ (ISW </a:t>
            </a:r>
            <a:r>
              <a:rPr lang="en" sz="1400">
                <a:solidFill>
                  <a:schemeClr val="dk1"/>
                </a:solidFill>
                <a:highlight>
                  <a:schemeClr val="lt1"/>
                </a:highlight>
              </a:rPr>
              <a:t>→ ShS</a:t>
            </a:r>
            <a:r>
              <a:rPr lang="en" sz="1500">
                <a:solidFill>
                  <a:schemeClr val="dk1"/>
                </a:solidFill>
                <a:highlight>
                  <a:schemeClr val="lt1"/>
                </a:highlight>
              </a:rPr>
              <a:t>) ∧ (IP </a:t>
            </a:r>
            <a:r>
              <a:rPr lang="en" sz="1400">
                <a:solidFill>
                  <a:schemeClr val="dk1"/>
                </a:solidFill>
                <a:highlight>
                  <a:schemeClr val="lt1"/>
                </a:highlight>
              </a:rPr>
              <a:t>→ </a:t>
            </a:r>
            <a:r>
              <a:rPr lang="en" sz="1400">
                <a:solidFill>
                  <a:schemeClr val="dk1"/>
                </a:solidFill>
              </a:rPr>
              <a:t>ShL </a:t>
            </a:r>
            <a:r>
              <a:rPr lang="en" sz="1500">
                <a:solidFill>
                  <a:schemeClr val="dk1"/>
                </a:solidFill>
                <a:highlight>
                  <a:schemeClr val="lt1"/>
                </a:highlight>
              </a:rPr>
              <a:t>) ∧ (IJ </a:t>
            </a:r>
            <a:r>
              <a:rPr lang="en" sz="1400">
                <a:solidFill>
                  <a:schemeClr val="dk1"/>
                </a:solidFill>
                <a:highlight>
                  <a:schemeClr val="lt1"/>
                </a:highlight>
              </a:rPr>
              <a:t>→ </a:t>
            </a:r>
            <a:r>
              <a:rPr lang="en" sz="1400">
                <a:solidFill>
                  <a:schemeClr val="dk1"/>
                </a:solidFill>
              </a:rPr>
              <a:t>ShL </a:t>
            </a:r>
            <a:r>
              <a:rPr lang="en" sz="1500">
                <a:solidFill>
                  <a:schemeClr val="dk1"/>
                </a:solidFill>
                <a:highlight>
                  <a:schemeClr val="lt1"/>
                </a:highlight>
              </a:rPr>
              <a:t>) ∧ (IB </a:t>
            </a:r>
            <a:r>
              <a:rPr lang="en" sz="1400">
                <a:solidFill>
                  <a:schemeClr val="dk1"/>
                </a:solidFill>
                <a:highlight>
                  <a:schemeClr val="lt1"/>
                </a:highlight>
              </a:rPr>
              <a:t>→ </a:t>
            </a:r>
            <a:r>
              <a:rPr lang="en" sz="1400">
                <a:solidFill>
                  <a:schemeClr val="dk1"/>
                </a:solidFill>
              </a:rPr>
              <a:t>ShL </a:t>
            </a:r>
            <a:r>
              <a:rPr lang="en" sz="1500">
                <a:solidFill>
                  <a:schemeClr val="dk1"/>
                </a:solidFill>
                <a:highlight>
                  <a:schemeClr val="lt1"/>
                </a:highlight>
              </a:rPr>
              <a:t>)</a:t>
            </a:r>
            <a:r>
              <a:rPr lang="en" sz="1400">
                <a:solidFill>
                  <a:schemeClr val="dk1"/>
                </a:solidFill>
                <a:highlight>
                  <a:schemeClr val="lt1"/>
                </a:highlight>
              </a:rPr>
              <a:t>)</a:t>
            </a:r>
            <a:endParaRPr sz="1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Constraints</a:t>
            </a:r>
            <a:endParaRPr/>
          </a:p>
        </p:txBody>
      </p:sp>
      <p:sp>
        <p:nvSpPr>
          <p:cNvPr id="91" name="Google Shape;91;p19"/>
          <p:cNvSpPr txBox="1"/>
          <p:nvPr>
            <p:ph idx="1" type="body"/>
          </p:nvPr>
        </p:nvSpPr>
        <p:spPr>
          <a:xfrm>
            <a:off x="311700" y="1152475"/>
            <a:ext cx="8520600" cy="4947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rPr>
              <a:t>Central</a:t>
            </a:r>
            <a:r>
              <a:rPr lang="en" sz="1400">
                <a:solidFill>
                  <a:schemeClr val="dk1"/>
                </a:solidFill>
              </a:rPr>
              <a:t> Region gets an appropriate shipment</a:t>
            </a:r>
            <a:endParaRPr sz="1400">
              <a:solidFill>
                <a:schemeClr val="dk1"/>
              </a:solidFill>
            </a:endParaRPr>
          </a:p>
          <a:p>
            <a:pPr indent="-317500" lvl="0" marL="457200" rtl="0" algn="l">
              <a:lnSpc>
                <a:spcPct val="115000"/>
              </a:lnSpc>
              <a:spcBef>
                <a:spcPts val="1600"/>
              </a:spcBef>
              <a:spcAft>
                <a:spcPts val="0"/>
              </a:spcAft>
              <a:buClr>
                <a:schemeClr val="dk1"/>
              </a:buClr>
              <a:buSzPts val="1400"/>
              <a:buChar char="●"/>
            </a:pPr>
            <a:r>
              <a:rPr lang="en" sz="1400">
                <a:solidFill>
                  <a:schemeClr val="dk1"/>
                </a:solidFill>
              </a:rPr>
              <a:t>Spring: (RC </a:t>
            </a:r>
            <a:r>
              <a:rPr lang="en" sz="1500">
                <a:solidFill>
                  <a:schemeClr val="dk1"/>
                </a:solidFill>
                <a:highlight>
                  <a:schemeClr val="lt1"/>
                </a:highlight>
              </a:rPr>
              <a:t>∧ </a:t>
            </a:r>
            <a:r>
              <a:rPr lang="en" sz="1400">
                <a:solidFill>
                  <a:schemeClr val="dk1"/>
                </a:solidFill>
              </a:rPr>
              <a:t>SSpr</a:t>
            </a:r>
            <a:r>
              <a:rPr lang="en" sz="1500">
                <a:solidFill>
                  <a:schemeClr val="dk1"/>
                </a:solidFill>
                <a:highlight>
                  <a:schemeClr val="lt1"/>
                </a:highlight>
              </a:rPr>
              <a:t>) </a:t>
            </a:r>
            <a:r>
              <a:rPr lang="en" sz="1400">
                <a:solidFill>
                  <a:schemeClr val="dk1"/>
                </a:solidFill>
                <a:highlight>
                  <a:schemeClr val="lt1"/>
                </a:highlight>
              </a:rPr>
              <a:t>→ ((</a:t>
            </a:r>
            <a:r>
              <a:rPr lang="en" sz="1400">
                <a:solidFill>
                  <a:schemeClr val="dk1"/>
                </a:solidFill>
              </a:rPr>
              <a:t>IS </a:t>
            </a:r>
            <a:r>
              <a:rPr lang="en" sz="1400">
                <a:solidFill>
                  <a:schemeClr val="dk1"/>
                </a:solidFill>
                <a:highlight>
                  <a:schemeClr val="lt1"/>
                </a:highlight>
              </a:rPr>
              <a:t>→ </a:t>
            </a:r>
            <a:r>
              <a:rPr lang="en" sz="1400">
                <a:solidFill>
                  <a:schemeClr val="dk1"/>
                </a:solidFill>
                <a:highlight>
                  <a:schemeClr val="lt1"/>
                </a:highlight>
              </a:rPr>
              <a:t>ShL</a:t>
            </a:r>
            <a:r>
              <a:rPr lang="en" sz="1400">
                <a:solidFill>
                  <a:schemeClr val="dk1"/>
                </a:solidFill>
                <a:highlight>
                  <a:schemeClr val="lt1"/>
                </a:highlight>
              </a:rPr>
              <a:t>) </a:t>
            </a:r>
            <a:r>
              <a:rPr lang="en" sz="1500">
                <a:solidFill>
                  <a:schemeClr val="dk1"/>
                </a:solidFill>
                <a:highlight>
                  <a:schemeClr val="lt1"/>
                </a:highlight>
              </a:rPr>
              <a:t>∧ (ISW </a:t>
            </a:r>
            <a:r>
              <a:rPr lang="en" sz="1400">
                <a:solidFill>
                  <a:schemeClr val="dk1"/>
                </a:solidFill>
                <a:highlight>
                  <a:schemeClr val="lt1"/>
                </a:highlight>
              </a:rPr>
              <a:t>→ </a:t>
            </a:r>
            <a:r>
              <a:rPr lang="en" sz="1400">
                <a:solidFill>
                  <a:schemeClr val="dk1"/>
                </a:solidFill>
                <a:highlight>
                  <a:schemeClr val="lt1"/>
                </a:highlight>
              </a:rPr>
              <a:t>ShL</a:t>
            </a:r>
            <a:r>
              <a:rPr lang="en" sz="1500">
                <a:solidFill>
                  <a:schemeClr val="dk1"/>
                </a:solidFill>
                <a:highlight>
                  <a:schemeClr val="lt1"/>
                </a:highlight>
              </a:rPr>
              <a:t>) ∧ (IP </a:t>
            </a:r>
            <a:r>
              <a:rPr lang="en" sz="1400">
                <a:solidFill>
                  <a:schemeClr val="dk1"/>
                </a:solidFill>
                <a:highlight>
                  <a:schemeClr val="lt1"/>
                </a:highlight>
              </a:rPr>
              <a:t>→ </a:t>
            </a:r>
            <a:r>
              <a:rPr lang="en" sz="1400">
                <a:solidFill>
                  <a:schemeClr val="dk1"/>
                </a:solidFill>
                <a:highlight>
                  <a:schemeClr val="lt1"/>
                </a:highlight>
              </a:rPr>
              <a:t>ShL</a:t>
            </a:r>
            <a:r>
              <a:rPr lang="en" sz="1500">
                <a:solidFill>
                  <a:schemeClr val="dk1"/>
                </a:solidFill>
                <a:highlight>
                  <a:schemeClr val="lt1"/>
                </a:highlight>
              </a:rPr>
              <a:t>) ∧ (IJ </a:t>
            </a:r>
            <a:r>
              <a:rPr lang="en" sz="1400">
                <a:solidFill>
                  <a:schemeClr val="dk1"/>
                </a:solidFill>
                <a:highlight>
                  <a:schemeClr val="lt1"/>
                </a:highlight>
              </a:rPr>
              <a:t>→ </a:t>
            </a:r>
            <a:r>
              <a:rPr lang="en" sz="1400">
                <a:solidFill>
                  <a:schemeClr val="dk1"/>
                </a:solidFill>
                <a:highlight>
                  <a:schemeClr val="lt1"/>
                </a:highlight>
              </a:rPr>
              <a:t>ShS</a:t>
            </a:r>
            <a:r>
              <a:rPr lang="en" sz="1500">
                <a:solidFill>
                  <a:schemeClr val="dk1"/>
                </a:solidFill>
                <a:highlight>
                  <a:schemeClr val="lt1"/>
                </a:highlight>
              </a:rPr>
              <a:t>) ∧ (IB </a:t>
            </a:r>
            <a:r>
              <a:rPr lang="en" sz="1400">
                <a:solidFill>
                  <a:schemeClr val="dk1"/>
                </a:solidFill>
                <a:highlight>
                  <a:schemeClr val="lt1"/>
                </a:highlight>
              </a:rPr>
              <a:t>→ </a:t>
            </a:r>
            <a:r>
              <a:rPr lang="en" sz="1400">
                <a:solidFill>
                  <a:schemeClr val="dk1"/>
                </a:solidFill>
                <a:highlight>
                  <a:schemeClr val="lt1"/>
                </a:highlight>
              </a:rPr>
              <a:t>ShS</a:t>
            </a:r>
            <a:r>
              <a:rPr lang="en" sz="1500">
                <a:solidFill>
                  <a:schemeClr val="dk1"/>
                </a:solidFill>
                <a:highlight>
                  <a:schemeClr val="lt1"/>
                </a:highlight>
              </a:rPr>
              <a:t>)</a:t>
            </a:r>
            <a:r>
              <a:rPr lang="en" sz="1400">
                <a:solidFill>
                  <a:schemeClr val="dk1"/>
                </a:solidFill>
                <a:highlight>
                  <a:schemeClr val="lt1"/>
                </a:highlight>
              </a:rPr>
              <a:t>)</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Summer: (RC</a:t>
            </a:r>
            <a:r>
              <a:rPr lang="en" sz="1400">
                <a:solidFill>
                  <a:schemeClr val="dk1"/>
                </a:solidFill>
              </a:rPr>
              <a:t> </a:t>
            </a:r>
            <a:r>
              <a:rPr lang="en" sz="1500">
                <a:solidFill>
                  <a:schemeClr val="dk1"/>
                </a:solidFill>
                <a:highlight>
                  <a:schemeClr val="lt1"/>
                </a:highlight>
              </a:rPr>
              <a:t>∧ SSum) </a:t>
            </a:r>
            <a:r>
              <a:rPr lang="en" sz="1400">
                <a:solidFill>
                  <a:schemeClr val="dk1"/>
                </a:solidFill>
                <a:highlight>
                  <a:schemeClr val="lt1"/>
                </a:highlight>
              </a:rPr>
              <a:t>→ ((</a:t>
            </a:r>
            <a:r>
              <a:rPr lang="en" sz="1400">
                <a:solidFill>
                  <a:schemeClr val="dk1"/>
                </a:solidFill>
              </a:rPr>
              <a:t>IS </a:t>
            </a:r>
            <a:r>
              <a:rPr lang="en" sz="1400">
                <a:solidFill>
                  <a:schemeClr val="dk1"/>
                </a:solidFill>
                <a:highlight>
                  <a:schemeClr val="lt1"/>
                </a:highlight>
              </a:rPr>
              <a:t>→ </a:t>
            </a:r>
            <a:r>
              <a:rPr lang="en" sz="1400">
                <a:solidFill>
                  <a:schemeClr val="dk1"/>
                </a:solidFill>
                <a:highlight>
                  <a:schemeClr val="lt1"/>
                </a:highlight>
              </a:rPr>
              <a:t>ShL</a:t>
            </a:r>
            <a:r>
              <a:rPr lang="en" sz="1400">
                <a:solidFill>
                  <a:schemeClr val="dk1"/>
                </a:solidFill>
                <a:highlight>
                  <a:schemeClr val="lt1"/>
                </a:highlight>
              </a:rPr>
              <a:t>) </a:t>
            </a:r>
            <a:r>
              <a:rPr lang="en" sz="1500">
                <a:solidFill>
                  <a:schemeClr val="dk1"/>
                </a:solidFill>
                <a:highlight>
                  <a:schemeClr val="lt1"/>
                </a:highlight>
              </a:rPr>
              <a:t>∧ (ISW </a:t>
            </a:r>
            <a:r>
              <a:rPr lang="en" sz="1400">
                <a:solidFill>
                  <a:schemeClr val="dk1"/>
                </a:solidFill>
                <a:highlight>
                  <a:schemeClr val="lt1"/>
                </a:highlight>
              </a:rPr>
              <a:t>→ </a:t>
            </a:r>
            <a:r>
              <a:rPr lang="en" sz="1400">
                <a:solidFill>
                  <a:schemeClr val="dk1"/>
                </a:solidFill>
                <a:highlight>
                  <a:schemeClr val="lt1"/>
                </a:highlight>
              </a:rPr>
              <a:t>ShL</a:t>
            </a:r>
            <a:r>
              <a:rPr lang="en" sz="1500">
                <a:solidFill>
                  <a:schemeClr val="dk1"/>
                </a:solidFill>
                <a:highlight>
                  <a:schemeClr val="lt1"/>
                </a:highlight>
              </a:rPr>
              <a:t>) ∧ (IP </a:t>
            </a:r>
            <a:r>
              <a:rPr lang="en" sz="1400">
                <a:solidFill>
                  <a:schemeClr val="dk1"/>
                </a:solidFill>
                <a:highlight>
                  <a:schemeClr val="lt1"/>
                </a:highlight>
              </a:rPr>
              <a:t>→ </a:t>
            </a:r>
            <a:r>
              <a:rPr lang="en" sz="1400">
                <a:solidFill>
                  <a:schemeClr val="dk1"/>
                </a:solidFill>
                <a:highlight>
                  <a:schemeClr val="lt1"/>
                </a:highlight>
              </a:rPr>
              <a:t>ShM</a:t>
            </a:r>
            <a:r>
              <a:rPr lang="en" sz="1500">
                <a:solidFill>
                  <a:schemeClr val="dk1"/>
                </a:solidFill>
                <a:highlight>
                  <a:schemeClr val="lt1"/>
                </a:highlight>
              </a:rPr>
              <a:t>) ∧ (IJ </a:t>
            </a:r>
            <a:r>
              <a:rPr lang="en" sz="1400">
                <a:solidFill>
                  <a:schemeClr val="dk1"/>
                </a:solidFill>
                <a:highlight>
                  <a:schemeClr val="lt1"/>
                </a:highlight>
              </a:rPr>
              <a:t>→ </a:t>
            </a:r>
            <a:r>
              <a:rPr lang="en" sz="1400">
                <a:solidFill>
                  <a:schemeClr val="dk1"/>
                </a:solidFill>
                <a:highlight>
                  <a:schemeClr val="lt1"/>
                </a:highlight>
              </a:rPr>
              <a:t>ShN</a:t>
            </a:r>
            <a:r>
              <a:rPr lang="en" sz="1500">
                <a:solidFill>
                  <a:schemeClr val="dk1"/>
                </a:solidFill>
                <a:highlight>
                  <a:schemeClr val="lt1"/>
                </a:highlight>
              </a:rPr>
              <a:t>) ∧ (IB </a:t>
            </a:r>
            <a:r>
              <a:rPr lang="en" sz="1400">
                <a:solidFill>
                  <a:schemeClr val="dk1"/>
                </a:solidFill>
                <a:highlight>
                  <a:schemeClr val="lt1"/>
                </a:highlight>
              </a:rPr>
              <a:t>→ </a:t>
            </a:r>
            <a:r>
              <a:rPr lang="en" sz="1400">
                <a:solidFill>
                  <a:schemeClr val="dk1"/>
                </a:solidFill>
                <a:highlight>
                  <a:schemeClr val="lt1"/>
                </a:highlight>
              </a:rPr>
              <a:t>ShS</a:t>
            </a:r>
            <a:r>
              <a:rPr lang="en" sz="1500">
                <a:solidFill>
                  <a:schemeClr val="dk1"/>
                </a:solidFill>
                <a:highlight>
                  <a:schemeClr val="lt1"/>
                </a:highlight>
              </a:rPr>
              <a:t>)</a:t>
            </a:r>
            <a:r>
              <a:rPr lang="en" sz="1400">
                <a:solidFill>
                  <a:schemeClr val="dk1"/>
                </a:solidFill>
                <a:highlight>
                  <a:schemeClr val="lt1"/>
                </a:highlight>
              </a:rPr>
              <a:t>)</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Autumn: (RC </a:t>
            </a:r>
            <a:r>
              <a:rPr lang="en" sz="1500">
                <a:solidFill>
                  <a:schemeClr val="dk1"/>
                </a:solidFill>
                <a:highlight>
                  <a:schemeClr val="lt1"/>
                </a:highlight>
              </a:rPr>
              <a:t>∧ </a:t>
            </a:r>
            <a:r>
              <a:rPr lang="en" sz="1400">
                <a:solidFill>
                  <a:schemeClr val="dk1"/>
                </a:solidFill>
              </a:rPr>
              <a:t>SFall</a:t>
            </a:r>
            <a:r>
              <a:rPr lang="en" sz="1500">
                <a:solidFill>
                  <a:schemeClr val="dk1"/>
                </a:solidFill>
                <a:highlight>
                  <a:schemeClr val="lt1"/>
                </a:highlight>
              </a:rPr>
              <a:t>) </a:t>
            </a:r>
            <a:r>
              <a:rPr lang="en" sz="1400">
                <a:solidFill>
                  <a:schemeClr val="dk1"/>
                </a:solidFill>
                <a:highlight>
                  <a:schemeClr val="lt1"/>
                </a:highlight>
              </a:rPr>
              <a:t>→ ((</a:t>
            </a:r>
            <a:r>
              <a:rPr lang="en" sz="1400">
                <a:solidFill>
                  <a:schemeClr val="dk1"/>
                </a:solidFill>
              </a:rPr>
              <a:t>IS </a:t>
            </a:r>
            <a:r>
              <a:rPr lang="en" sz="1400">
                <a:solidFill>
                  <a:schemeClr val="dk1"/>
                </a:solidFill>
                <a:highlight>
                  <a:schemeClr val="lt1"/>
                </a:highlight>
              </a:rPr>
              <a:t>→ </a:t>
            </a:r>
            <a:r>
              <a:rPr lang="en" sz="1400">
                <a:solidFill>
                  <a:schemeClr val="dk1"/>
                </a:solidFill>
                <a:highlight>
                  <a:schemeClr val="lt1"/>
                </a:highlight>
              </a:rPr>
              <a:t>ShL</a:t>
            </a:r>
            <a:r>
              <a:rPr lang="en" sz="1400">
                <a:solidFill>
                  <a:schemeClr val="dk1"/>
                </a:solidFill>
                <a:highlight>
                  <a:schemeClr val="lt1"/>
                </a:highlight>
              </a:rPr>
              <a:t>) </a:t>
            </a:r>
            <a:r>
              <a:rPr lang="en" sz="1500">
                <a:solidFill>
                  <a:schemeClr val="dk1"/>
                </a:solidFill>
                <a:highlight>
                  <a:schemeClr val="lt1"/>
                </a:highlight>
              </a:rPr>
              <a:t>∧ (ISW </a:t>
            </a:r>
            <a:r>
              <a:rPr lang="en" sz="1400">
                <a:solidFill>
                  <a:schemeClr val="dk1"/>
                </a:solidFill>
                <a:highlight>
                  <a:schemeClr val="lt1"/>
                </a:highlight>
              </a:rPr>
              <a:t>→ </a:t>
            </a:r>
            <a:r>
              <a:rPr lang="en" sz="1400">
                <a:solidFill>
                  <a:schemeClr val="dk1"/>
                </a:solidFill>
                <a:highlight>
                  <a:schemeClr val="lt1"/>
                </a:highlight>
              </a:rPr>
              <a:t>ShM</a:t>
            </a:r>
            <a:r>
              <a:rPr lang="en" sz="1500">
                <a:solidFill>
                  <a:schemeClr val="dk1"/>
                </a:solidFill>
                <a:highlight>
                  <a:schemeClr val="lt1"/>
                </a:highlight>
              </a:rPr>
              <a:t>) ∧ (IP </a:t>
            </a:r>
            <a:r>
              <a:rPr lang="en" sz="1400">
                <a:solidFill>
                  <a:schemeClr val="dk1"/>
                </a:solidFill>
                <a:highlight>
                  <a:schemeClr val="lt1"/>
                </a:highlight>
              </a:rPr>
              <a:t>→ </a:t>
            </a:r>
            <a:r>
              <a:rPr lang="en" sz="1400">
                <a:solidFill>
                  <a:schemeClr val="dk1"/>
                </a:solidFill>
                <a:highlight>
                  <a:schemeClr val="lt1"/>
                </a:highlight>
              </a:rPr>
              <a:t>ShL</a:t>
            </a:r>
            <a:r>
              <a:rPr lang="en" sz="1500">
                <a:solidFill>
                  <a:schemeClr val="dk1"/>
                </a:solidFill>
                <a:highlight>
                  <a:schemeClr val="lt1"/>
                </a:highlight>
              </a:rPr>
              <a:t>) ∧ (IJ </a:t>
            </a:r>
            <a:r>
              <a:rPr lang="en" sz="1400">
                <a:solidFill>
                  <a:schemeClr val="dk1"/>
                </a:solidFill>
                <a:highlight>
                  <a:schemeClr val="lt1"/>
                </a:highlight>
              </a:rPr>
              <a:t>→ </a:t>
            </a:r>
            <a:r>
              <a:rPr lang="en" sz="1400">
                <a:solidFill>
                  <a:schemeClr val="dk1"/>
                </a:solidFill>
                <a:highlight>
                  <a:schemeClr val="lt1"/>
                </a:highlight>
              </a:rPr>
              <a:t>ShL</a:t>
            </a:r>
            <a:r>
              <a:rPr lang="en" sz="1500">
                <a:solidFill>
                  <a:schemeClr val="dk1"/>
                </a:solidFill>
                <a:highlight>
                  <a:schemeClr val="lt1"/>
                </a:highlight>
              </a:rPr>
              <a:t>) ∧ (IB </a:t>
            </a:r>
            <a:r>
              <a:rPr lang="en" sz="1400">
                <a:solidFill>
                  <a:schemeClr val="dk1"/>
                </a:solidFill>
                <a:highlight>
                  <a:schemeClr val="lt1"/>
                </a:highlight>
              </a:rPr>
              <a:t>→ </a:t>
            </a:r>
            <a:r>
              <a:rPr lang="en" sz="1400">
                <a:solidFill>
                  <a:schemeClr val="dk1"/>
                </a:solidFill>
                <a:highlight>
                  <a:schemeClr val="lt1"/>
                </a:highlight>
              </a:rPr>
              <a:t>ShL</a:t>
            </a:r>
            <a:r>
              <a:rPr lang="en" sz="1500">
                <a:solidFill>
                  <a:schemeClr val="dk1"/>
                </a:solidFill>
                <a:highlight>
                  <a:schemeClr val="lt1"/>
                </a:highlight>
              </a:rPr>
              <a:t>)</a:t>
            </a:r>
            <a:r>
              <a:rPr lang="en" sz="1400">
                <a:solidFill>
                  <a:schemeClr val="dk1"/>
                </a:solidFill>
                <a:highlight>
                  <a:schemeClr val="lt1"/>
                </a:highlight>
              </a:rPr>
              <a:t>)</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Winter: (RC </a:t>
            </a:r>
            <a:r>
              <a:rPr lang="en" sz="1500">
                <a:solidFill>
                  <a:schemeClr val="dk1"/>
                </a:solidFill>
                <a:highlight>
                  <a:schemeClr val="lt1"/>
                </a:highlight>
              </a:rPr>
              <a:t>∧ </a:t>
            </a:r>
            <a:r>
              <a:rPr lang="en" sz="1400">
                <a:solidFill>
                  <a:schemeClr val="dk1"/>
                </a:solidFill>
              </a:rPr>
              <a:t>SWint</a:t>
            </a:r>
            <a:r>
              <a:rPr lang="en" sz="1500">
                <a:solidFill>
                  <a:schemeClr val="dk1"/>
                </a:solidFill>
                <a:highlight>
                  <a:schemeClr val="lt1"/>
                </a:highlight>
              </a:rPr>
              <a:t>) </a:t>
            </a:r>
            <a:r>
              <a:rPr lang="en" sz="1400">
                <a:solidFill>
                  <a:schemeClr val="dk1"/>
                </a:solidFill>
                <a:highlight>
                  <a:schemeClr val="lt1"/>
                </a:highlight>
              </a:rPr>
              <a:t>→ ((</a:t>
            </a:r>
            <a:r>
              <a:rPr lang="en" sz="1400">
                <a:solidFill>
                  <a:schemeClr val="dk1"/>
                </a:solidFill>
              </a:rPr>
              <a:t>IS </a:t>
            </a:r>
            <a:r>
              <a:rPr lang="en" sz="1400">
                <a:solidFill>
                  <a:schemeClr val="dk1"/>
                </a:solidFill>
                <a:highlight>
                  <a:schemeClr val="lt1"/>
                </a:highlight>
              </a:rPr>
              <a:t>→ </a:t>
            </a:r>
            <a:r>
              <a:rPr lang="en" sz="1400">
                <a:solidFill>
                  <a:schemeClr val="dk1"/>
                </a:solidFill>
                <a:highlight>
                  <a:schemeClr val="lt1"/>
                </a:highlight>
              </a:rPr>
              <a:t>ShL</a:t>
            </a:r>
            <a:r>
              <a:rPr lang="en" sz="1400">
                <a:solidFill>
                  <a:schemeClr val="dk1"/>
                </a:solidFill>
                <a:highlight>
                  <a:schemeClr val="lt1"/>
                </a:highlight>
              </a:rPr>
              <a:t>) </a:t>
            </a:r>
            <a:r>
              <a:rPr lang="en" sz="1500">
                <a:solidFill>
                  <a:schemeClr val="dk1"/>
                </a:solidFill>
                <a:highlight>
                  <a:schemeClr val="lt1"/>
                </a:highlight>
              </a:rPr>
              <a:t>∧ (ISW </a:t>
            </a:r>
            <a:r>
              <a:rPr lang="en" sz="1400">
                <a:solidFill>
                  <a:schemeClr val="dk1"/>
                </a:solidFill>
                <a:highlight>
                  <a:schemeClr val="lt1"/>
                </a:highlight>
              </a:rPr>
              <a:t>→ </a:t>
            </a:r>
            <a:r>
              <a:rPr lang="en" sz="1400">
                <a:solidFill>
                  <a:schemeClr val="dk1"/>
                </a:solidFill>
                <a:highlight>
                  <a:schemeClr val="lt1"/>
                </a:highlight>
              </a:rPr>
              <a:t>ShS</a:t>
            </a:r>
            <a:r>
              <a:rPr lang="en" sz="1500">
                <a:solidFill>
                  <a:schemeClr val="dk1"/>
                </a:solidFill>
                <a:highlight>
                  <a:schemeClr val="lt1"/>
                </a:highlight>
              </a:rPr>
              <a:t>) ∧ (IP </a:t>
            </a:r>
            <a:r>
              <a:rPr lang="en" sz="1400">
                <a:solidFill>
                  <a:schemeClr val="dk1"/>
                </a:solidFill>
                <a:highlight>
                  <a:schemeClr val="lt1"/>
                </a:highlight>
              </a:rPr>
              <a:t>→ </a:t>
            </a:r>
            <a:r>
              <a:rPr lang="en" sz="1400">
                <a:solidFill>
                  <a:schemeClr val="dk1"/>
                </a:solidFill>
                <a:highlight>
                  <a:schemeClr val="lt1"/>
                </a:highlight>
              </a:rPr>
              <a:t>ShL</a:t>
            </a:r>
            <a:r>
              <a:rPr lang="en" sz="1500">
                <a:solidFill>
                  <a:schemeClr val="dk1"/>
                </a:solidFill>
                <a:highlight>
                  <a:schemeClr val="lt1"/>
                </a:highlight>
              </a:rPr>
              <a:t>) ∧ (IJ </a:t>
            </a:r>
            <a:r>
              <a:rPr lang="en" sz="1400">
                <a:solidFill>
                  <a:schemeClr val="dk1"/>
                </a:solidFill>
                <a:highlight>
                  <a:schemeClr val="lt1"/>
                </a:highlight>
              </a:rPr>
              <a:t>→ </a:t>
            </a:r>
            <a:r>
              <a:rPr lang="en" sz="1400">
                <a:solidFill>
                  <a:schemeClr val="dk1"/>
                </a:solidFill>
                <a:highlight>
                  <a:schemeClr val="lt1"/>
                </a:highlight>
              </a:rPr>
              <a:t>ShL</a:t>
            </a:r>
            <a:r>
              <a:rPr lang="en" sz="1500">
                <a:solidFill>
                  <a:schemeClr val="dk1"/>
                </a:solidFill>
                <a:highlight>
                  <a:schemeClr val="lt1"/>
                </a:highlight>
              </a:rPr>
              <a:t>) ∧ (IB </a:t>
            </a:r>
            <a:r>
              <a:rPr lang="en" sz="1400">
                <a:solidFill>
                  <a:schemeClr val="dk1"/>
                </a:solidFill>
                <a:highlight>
                  <a:schemeClr val="lt1"/>
                </a:highlight>
              </a:rPr>
              <a:t>→ </a:t>
            </a:r>
            <a:r>
              <a:rPr lang="en" sz="1400">
                <a:solidFill>
                  <a:schemeClr val="dk1"/>
                </a:solidFill>
                <a:highlight>
                  <a:schemeClr val="lt1"/>
                </a:highlight>
              </a:rPr>
              <a:t>ShL</a:t>
            </a:r>
            <a:r>
              <a:rPr lang="en" sz="1500">
                <a:solidFill>
                  <a:schemeClr val="dk1"/>
                </a:solidFill>
                <a:highlight>
                  <a:schemeClr val="lt1"/>
                </a:highlight>
              </a:rPr>
              <a:t>)</a:t>
            </a:r>
            <a:r>
              <a:rPr lang="en" sz="1400">
                <a:solidFill>
                  <a:schemeClr val="dk1"/>
                </a:solidFill>
                <a:highlight>
                  <a:schemeClr val="lt1"/>
                </a:highlight>
              </a:rPr>
              <a:t>)</a:t>
            </a:r>
            <a:endParaRPr sz="1400">
              <a:solidFill>
                <a:schemeClr val="dk1"/>
              </a:solidFill>
              <a:highlight>
                <a:schemeClr val="lt1"/>
              </a:highlight>
            </a:endParaRPr>
          </a:p>
          <a:p>
            <a:pPr indent="0" lvl="0" marL="0" rtl="0" algn="l">
              <a:spcBef>
                <a:spcPts val="1600"/>
              </a:spcBef>
              <a:spcAft>
                <a:spcPts val="0"/>
              </a:spcAft>
              <a:buNone/>
            </a:pPr>
            <a:r>
              <a:rPr lang="en" sz="1400">
                <a:solidFill>
                  <a:schemeClr val="dk1"/>
                </a:solidFill>
              </a:rPr>
              <a:t>Territories</a:t>
            </a:r>
            <a:r>
              <a:rPr lang="en" sz="1400">
                <a:solidFill>
                  <a:schemeClr val="dk1"/>
                </a:solidFill>
              </a:rPr>
              <a:t> get an appropriate shipment</a:t>
            </a:r>
            <a:endParaRPr sz="1400">
              <a:solidFill>
                <a:schemeClr val="dk1"/>
              </a:solidFill>
            </a:endParaRPr>
          </a:p>
          <a:p>
            <a:pPr indent="-317500" lvl="0" marL="457200" rtl="0" algn="l">
              <a:spcBef>
                <a:spcPts val="1600"/>
              </a:spcBef>
              <a:spcAft>
                <a:spcPts val="0"/>
              </a:spcAft>
              <a:buClr>
                <a:schemeClr val="dk1"/>
              </a:buClr>
              <a:buSzPts val="1400"/>
              <a:buChar char="●"/>
            </a:pPr>
            <a:r>
              <a:rPr lang="en" sz="1400">
                <a:solidFill>
                  <a:schemeClr val="dk1"/>
                </a:solidFill>
              </a:rPr>
              <a:t>Spring: (RT </a:t>
            </a:r>
            <a:r>
              <a:rPr lang="en" sz="1500">
                <a:solidFill>
                  <a:schemeClr val="dk1"/>
                </a:solidFill>
                <a:highlight>
                  <a:schemeClr val="lt1"/>
                </a:highlight>
              </a:rPr>
              <a:t>∧ </a:t>
            </a:r>
            <a:r>
              <a:rPr lang="en" sz="1400">
                <a:solidFill>
                  <a:schemeClr val="dk1"/>
                </a:solidFill>
              </a:rPr>
              <a:t>SSpr</a:t>
            </a:r>
            <a:r>
              <a:rPr lang="en" sz="1500">
                <a:solidFill>
                  <a:schemeClr val="dk1"/>
                </a:solidFill>
                <a:highlight>
                  <a:schemeClr val="lt1"/>
                </a:highlight>
              </a:rPr>
              <a:t>) </a:t>
            </a:r>
            <a:r>
              <a:rPr lang="en" sz="1400">
                <a:solidFill>
                  <a:schemeClr val="dk1"/>
                </a:solidFill>
                <a:highlight>
                  <a:schemeClr val="lt1"/>
                </a:highlight>
              </a:rPr>
              <a:t>→ ((</a:t>
            </a:r>
            <a:r>
              <a:rPr lang="en" sz="1400">
                <a:solidFill>
                  <a:schemeClr val="dk1"/>
                </a:solidFill>
              </a:rPr>
              <a:t>IS </a:t>
            </a:r>
            <a:r>
              <a:rPr lang="en" sz="1400">
                <a:solidFill>
                  <a:schemeClr val="dk1"/>
                </a:solidFill>
                <a:highlight>
                  <a:schemeClr val="lt1"/>
                </a:highlight>
              </a:rPr>
              <a:t>→ </a:t>
            </a:r>
            <a:r>
              <a:rPr lang="en" sz="1400">
                <a:solidFill>
                  <a:schemeClr val="dk1"/>
                </a:solidFill>
                <a:highlight>
                  <a:schemeClr val="lt1"/>
                </a:highlight>
              </a:rPr>
              <a:t>ShL</a:t>
            </a:r>
            <a:r>
              <a:rPr lang="en" sz="1400">
                <a:solidFill>
                  <a:schemeClr val="dk1"/>
                </a:solidFill>
                <a:highlight>
                  <a:schemeClr val="lt1"/>
                </a:highlight>
              </a:rPr>
              <a:t>) </a:t>
            </a:r>
            <a:r>
              <a:rPr lang="en" sz="1500">
                <a:solidFill>
                  <a:schemeClr val="dk1"/>
                </a:solidFill>
                <a:highlight>
                  <a:schemeClr val="lt1"/>
                </a:highlight>
              </a:rPr>
              <a:t>∧ (ISW </a:t>
            </a:r>
            <a:r>
              <a:rPr lang="en" sz="1400">
                <a:solidFill>
                  <a:schemeClr val="dk1"/>
                </a:solidFill>
                <a:highlight>
                  <a:schemeClr val="lt1"/>
                </a:highlight>
              </a:rPr>
              <a:t>→ </a:t>
            </a:r>
            <a:r>
              <a:rPr lang="en" sz="1400">
                <a:solidFill>
                  <a:schemeClr val="dk1"/>
                </a:solidFill>
                <a:highlight>
                  <a:schemeClr val="lt1"/>
                </a:highlight>
              </a:rPr>
              <a:t>ShN</a:t>
            </a:r>
            <a:r>
              <a:rPr lang="en" sz="1500">
                <a:solidFill>
                  <a:schemeClr val="dk1"/>
                </a:solidFill>
                <a:highlight>
                  <a:schemeClr val="lt1"/>
                </a:highlight>
              </a:rPr>
              <a:t>) ∧ (IP </a:t>
            </a:r>
            <a:r>
              <a:rPr lang="en" sz="1400">
                <a:solidFill>
                  <a:schemeClr val="dk1"/>
                </a:solidFill>
                <a:highlight>
                  <a:schemeClr val="lt1"/>
                </a:highlight>
              </a:rPr>
              <a:t>→ </a:t>
            </a:r>
            <a:r>
              <a:rPr lang="en" sz="1400">
                <a:solidFill>
                  <a:schemeClr val="dk1"/>
                </a:solidFill>
                <a:highlight>
                  <a:schemeClr val="lt1"/>
                </a:highlight>
              </a:rPr>
              <a:t>ShL</a:t>
            </a:r>
            <a:r>
              <a:rPr lang="en" sz="1500">
                <a:solidFill>
                  <a:schemeClr val="dk1"/>
                </a:solidFill>
                <a:highlight>
                  <a:schemeClr val="lt1"/>
                </a:highlight>
              </a:rPr>
              <a:t>) ∧ (IJ </a:t>
            </a:r>
            <a:r>
              <a:rPr lang="en" sz="1400">
                <a:solidFill>
                  <a:schemeClr val="dk1"/>
                </a:solidFill>
                <a:highlight>
                  <a:schemeClr val="lt1"/>
                </a:highlight>
              </a:rPr>
              <a:t>→ </a:t>
            </a:r>
            <a:r>
              <a:rPr lang="en" sz="1400">
                <a:solidFill>
                  <a:schemeClr val="dk1"/>
                </a:solidFill>
                <a:highlight>
                  <a:schemeClr val="lt1"/>
                </a:highlight>
              </a:rPr>
              <a:t>ShL</a:t>
            </a:r>
            <a:r>
              <a:rPr lang="en" sz="1500">
                <a:solidFill>
                  <a:schemeClr val="dk1"/>
                </a:solidFill>
                <a:highlight>
                  <a:schemeClr val="lt1"/>
                </a:highlight>
              </a:rPr>
              <a:t>) ∧ (IB </a:t>
            </a:r>
            <a:r>
              <a:rPr lang="en" sz="1400">
                <a:solidFill>
                  <a:schemeClr val="dk1"/>
                </a:solidFill>
                <a:highlight>
                  <a:schemeClr val="lt1"/>
                </a:highlight>
              </a:rPr>
              <a:t>→ </a:t>
            </a:r>
            <a:r>
              <a:rPr lang="en" sz="1400">
                <a:solidFill>
                  <a:schemeClr val="dk1"/>
                </a:solidFill>
                <a:highlight>
                  <a:schemeClr val="lt1"/>
                </a:highlight>
              </a:rPr>
              <a:t>ShL</a:t>
            </a:r>
            <a:r>
              <a:rPr lang="en" sz="1500">
                <a:solidFill>
                  <a:schemeClr val="dk1"/>
                </a:solidFill>
                <a:highlight>
                  <a:schemeClr val="lt1"/>
                </a:highlight>
              </a:rPr>
              <a:t>)</a:t>
            </a:r>
            <a:r>
              <a:rPr lang="en" sz="1400">
                <a:solidFill>
                  <a:schemeClr val="dk1"/>
                </a:solidFill>
                <a:highlight>
                  <a:schemeClr val="lt1"/>
                </a:highlight>
              </a:rPr>
              <a: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Summer: (RT </a:t>
            </a:r>
            <a:r>
              <a:rPr lang="en" sz="1500">
                <a:solidFill>
                  <a:schemeClr val="dk1"/>
                </a:solidFill>
                <a:highlight>
                  <a:schemeClr val="lt1"/>
                </a:highlight>
              </a:rPr>
              <a:t>∧ SSum) </a:t>
            </a:r>
            <a:r>
              <a:rPr lang="en" sz="1400">
                <a:solidFill>
                  <a:schemeClr val="dk1"/>
                </a:solidFill>
                <a:highlight>
                  <a:schemeClr val="lt1"/>
                </a:highlight>
              </a:rPr>
              <a:t>→ ((</a:t>
            </a:r>
            <a:r>
              <a:rPr lang="en" sz="1400">
                <a:solidFill>
                  <a:schemeClr val="dk1"/>
                </a:solidFill>
              </a:rPr>
              <a:t>IS </a:t>
            </a:r>
            <a:r>
              <a:rPr lang="en" sz="1400">
                <a:solidFill>
                  <a:schemeClr val="dk1"/>
                </a:solidFill>
                <a:highlight>
                  <a:schemeClr val="lt1"/>
                </a:highlight>
              </a:rPr>
              <a:t>→ </a:t>
            </a:r>
            <a:r>
              <a:rPr lang="en" sz="1400">
                <a:solidFill>
                  <a:schemeClr val="dk1"/>
                </a:solidFill>
                <a:highlight>
                  <a:schemeClr val="lt1"/>
                </a:highlight>
              </a:rPr>
              <a:t>ShL</a:t>
            </a:r>
            <a:r>
              <a:rPr lang="en" sz="1400">
                <a:solidFill>
                  <a:schemeClr val="dk1"/>
                </a:solidFill>
                <a:highlight>
                  <a:schemeClr val="lt1"/>
                </a:highlight>
              </a:rPr>
              <a:t>) </a:t>
            </a:r>
            <a:r>
              <a:rPr lang="en" sz="1500">
                <a:solidFill>
                  <a:schemeClr val="dk1"/>
                </a:solidFill>
                <a:highlight>
                  <a:schemeClr val="lt1"/>
                </a:highlight>
              </a:rPr>
              <a:t>∧ (ISW </a:t>
            </a:r>
            <a:r>
              <a:rPr lang="en" sz="1400">
                <a:solidFill>
                  <a:schemeClr val="dk1"/>
                </a:solidFill>
                <a:highlight>
                  <a:schemeClr val="lt1"/>
                </a:highlight>
              </a:rPr>
              <a:t>→ </a:t>
            </a:r>
            <a:r>
              <a:rPr lang="en" sz="1400">
                <a:solidFill>
                  <a:schemeClr val="dk1"/>
                </a:solidFill>
                <a:highlight>
                  <a:schemeClr val="lt1"/>
                </a:highlight>
              </a:rPr>
              <a:t>ShS</a:t>
            </a:r>
            <a:r>
              <a:rPr lang="en" sz="1500">
                <a:solidFill>
                  <a:schemeClr val="dk1"/>
                </a:solidFill>
                <a:highlight>
                  <a:schemeClr val="lt1"/>
                </a:highlight>
              </a:rPr>
              <a:t>) ∧ (IP </a:t>
            </a:r>
            <a:r>
              <a:rPr lang="en" sz="1400">
                <a:solidFill>
                  <a:schemeClr val="dk1"/>
                </a:solidFill>
                <a:highlight>
                  <a:schemeClr val="lt1"/>
                </a:highlight>
              </a:rPr>
              <a:t>→ </a:t>
            </a:r>
            <a:r>
              <a:rPr lang="en" sz="1400">
                <a:solidFill>
                  <a:schemeClr val="dk1"/>
                </a:solidFill>
                <a:highlight>
                  <a:schemeClr val="lt1"/>
                </a:highlight>
              </a:rPr>
              <a:t>ShL</a:t>
            </a:r>
            <a:r>
              <a:rPr lang="en" sz="1500">
                <a:solidFill>
                  <a:schemeClr val="dk1"/>
                </a:solidFill>
                <a:highlight>
                  <a:schemeClr val="lt1"/>
                </a:highlight>
              </a:rPr>
              <a:t>) ∧ (IJ </a:t>
            </a:r>
            <a:r>
              <a:rPr lang="en" sz="1400">
                <a:solidFill>
                  <a:schemeClr val="dk1"/>
                </a:solidFill>
                <a:highlight>
                  <a:schemeClr val="lt1"/>
                </a:highlight>
              </a:rPr>
              <a:t>→ </a:t>
            </a:r>
            <a:r>
              <a:rPr lang="en" sz="1400">
                <a:solidFill>
                  <a:schemeClr val="dk1"/>
                </a:solidFill>
                <a:highlight>
                  <a:schemeClr val="lt1"/>
                </a:highlight>
              </a:rPr>
              <a:t>ShL</a:t>
            </a:r>
            <a:r>
              <a:rPr lang="en" sz="1500">
                <a:solidFill>
                  <a:schemeClr val="dk1"/>
                </a:solidFill>
                <a:highlight>
                  <a:schemeClr val="lt1"/>
                </a:highlight>
              </a:rPr>
              <a:t>) ∧ (IB </a:t>
            </a:r>
            <a:r>
              <a:rPr lang="en" sz="1400">
                <a:solidFill>
                  <a:schemeClr val="dk1"/>
                </a:solidFill>
                <a:highlight>
                  <a:schemeClr val="lt1"/>
                </a:highlight>
              </a:rPr>
              <a:t>→ </a:t>
            </a:r>
            <a:r>
              <a:rPr lang="en" sz="1400">
                <a:solidFill>
                  <a:schemeClr val="dk1"/>
                </a:solidFill>
                <a:highlight>
                  <a:schemeClr val="lt1"/>
                </a:highlight>
              </a:rPr>
              <a:t>ShM</a:t>
            </a:r>
            <a:r>
              <a:rPr lang="en" sz="1500">
                <a:solidFill>
                  <a:schemeClr val="dk1"/>
                </a:solidFill>
                <a:highlight>
                  <a:schemeClr val="lt1"/>
                </a:highlight>
              </a:rPr>
              <a:t>)</a:t>
            </a:r>
            <a:r>
              <a:rPr lang="en" sz="1400">
                <a:solidFill>
                  <a:schemeClr val="dk1"/>
                </a:solidFill>
                <a:highlight>
                  <a:schemeClr val="lt1"/>
                </a:highlight>
              </a:rPr>
              <a: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Autumn: (RT </a:t>
            </a:r>
            <a:r>
              <a:rPr lang="en" sz="1500">
                <a:solidFill>
                  <a:schemeClr val="dk1"/>
                </a:solidFill>
                <a:highlight>
                  <a:schemeClr val="lt1"/>
                </a:highlight>
              </a:rPr>
              <a:t>∧ </a:t>
            </a:r>
            <a:r>
              <a:rPr lang="en" sz="1400">
                <a:solidFill>
                  <a:schemeClr val="dk1"/>
                </a:solidFill>
              </a:rPr>
              <a:t>SFall</a:t>
            </a:r>
            <a:r>
              <a:rPr lang="en" sz="1500">
                <a:solidFill>
                  <a:schemeClr val="dk1"/>
                </a:solidFill>
                <a:highlight>
                  <a:schemeClr val="lt1"/>
                </a:highlight>
              </a:rPr>
              <a:t>) </a:t>
            </a:r>
            <a:r>
              <a:rPr lang="en" sz="1400">
                <a:solidFill>
                  <a:schemeClr val="dk1"/>
                </a:solidFill>
                <a:highlight>
                  <a:schemeClr val="lt1"/>
                </a:highlight>
              </a:rPr>
              <a:t>→ ((</a:t>
            </a:r>
            <a:r>
              <a:rPr lang="en" sz="1400">
                <a:solidFill>
                  <a:schemeClr val="dk1"/>
                </a:solidFill>
              </a:rPr>
              <a:t>IS </a:t>
            </a:r>
            <a:r>
              <a:rPr lang="en" sz="1400">
                <a:solidFill>
                  <a:schemeClr val="dk1"/>
                </a:solidFill>
                <a:highlight>
                  <a:schemeClr val="lt1"/>
                </a:highlight>
              </a:rPr>
              <a:t>→ </a:t>
            </a:r>
            <a:r>
              <a:rPr lang="en" sz="1400">
                <a:solidFill>
                  <a:schemeClr val="dk1"/>
                </a:solidFill>
                <a:highlight>
                  <a:schemeClr val="lt1"/>
                </a:highlight>
              </a:rPr>
              <a:t>ShL</a:t>
            </a:r>
            <a:r>
              <a:rPr lang="en" sz="1400">
                <a:solidFill>
                  <a:schemeClr val="dk1"/>
                </a:solidFill>
                <a:highlight>
                  <a:schemeClr val="lt1"/>
                </a:highlight>
              </a:rPr>
              <a:t>) </a:t>
            </a:r>
            <a:r>
              <a:rPr lang="en" sz="1500">
                <a:solidFill>
                  <a:schemeClr val="dk1"/>
                </a:solidFill>
                <a:highlight>
                  <a:schemeClr val="lt1"/>
                </a:highlight>
              </a:rPr>
              <a:t>∧ (ISW </a:t>
            </a:r>
            <a:r>
              <a:rPr lang="en" sz="1400">
                <a:solidFill>
                  <a:schemeClr val="dk1"/>
                </a:solidFill>
                <a:highlight>
                  <a:schemeClr val="lt1"/>
                </a:highlight>
              </a:rPr>
              <a:t>→ </a:t>
            </a:r>
            <a:r>
              <a:rPr lang="en" sz="1400">
                <a:solidFill>
                  <a:schemeClr val="dk1"/>
                </a:solidFill>
                <a:highlight>
                  <a:schemeClr val="lt1"/>
                </a:highlight>
              </a:rPr>
              <a:t>ShN</a:t>
            </a:r>
            <a:r>
              <a:rPr lang="en" sz="1500">
                <a:solidFill>
                  <a:schemeClr val="dk1"/>
                </a:solidFill>
                <a:highlight>
                  <a:schemeClr val="lt1"/>
                </a:highlight>
              </a:rPr>
              <a:t>) ∧ (IP </a:t>
            </a:r>
            <a:r>
              <a:rPr lang="en" sz="1400">
                <a:solidFill>
                  <a:schemeClr val="dk1"/>
                </a:solidFill>
                <a:highlight>
                  <a:schemeClr val="lt1"/>
                </a:highlight>
              </a:rPr>
              <a:t>→ </a:t>
            </a:r>
            <a:r>
              <a:rPr lang="en" sz="1400">
                <a:solidFill>
                  <a:schemeClr val="dk1"/>
                </a:solidFill>
                <a:highlight>
                  <a:schemeClr val="lt1"/>
                </a:highlight>
              </a:rPr>
              <a:t>ShL</a:t>
            </a:r>
            <a:r>
              <a:rPr lang="en" sz="1500">
                <a:solidFill>
                  <a:schemeClr val="dk1"/>
                </a:solidFill>
                <a:highlight>
                  <a:schemeClr val="lt1"/>
                </a:highlight>
              </a:rPr>
              <a:t>) ∧ (IJ </a:t>
            </a:r>
            <a:r>
              <a:rPr lang="en" sz="1400">
                <a:solidFill>
                  <a:schemeClr val="dk1"/>
                </a:solidFill>
                <a:highlight>
                  <a:schemeClr val="lt1"/>
                </a:highlight>
              </a:rPr>
              <a:t>→ </a:t>
            </a:r>
            <a:r>
              <a:rPr lang="en" sz="1400">
                <a:solidFill>
                  <a:schemeClr val="dk1"/>
                </a:solidFill>
                <a:highlight>
                  <a:schemeClr val="lt1"/>
                </a:highlight>
              </a:rPr>
              <a:t>ShL</a:t>
            </a:r>
            <a:r>
              <a:rPr lang="en" sz="1500">
                <a:solidFill>
                  <a:schemeClr val="dk1"/>
                </a:solidFill>
                <a:highlight>
                  <a:schemeClr val="lt1"/>
                </a:highlight>
              </a:rPr>
              <a:t>) ∧ (IB </a:t>
            </a:r>
            <a:r>
              <a:rPr lang="en" sz="1400">
                <a:solidFill>
                  <a:schemeClr val="dk1"/>
                </a:solidFill>
                <a:highlight>
                  <a:schemeClr val="lt1"/>
                </a:highlight>
              </a:rPr>
              <a:t>→ </a:t>
            </a:r>
            <a:r>
              <a:rPr lang="en" sz="1400">
                <a:solidFill>
                  <a:schemeClr val="dk1"/>
                </a:solidFill>
                <a:highlight>
                  <a:schemeClr val="lt1"/>
                </a:highlight>
              </a:rPr>
              <a:t>ShL</a:t>
            </a:r>
            <a:r>
              <a:rPr lang="en" sz="1500">
                <a:solidFill>
                  <a:schemeClr val="dk1"/>
                </a:solidFill>
                <a:highlight>
                  <a:schemeClr val="lt1"/>
                </a:highlight>
              </a:rPr>
              <a:t>)</a:t>
            </a:r>
            <a:r>
              <a:rPr lang="en" sz="1400">
                <a:solidFill>
                  <a:schemeClr val="dk1"/>
                </a:solidFill>
                <a:highlight>
                  <a:schemeClr val="lt1"/>
                </a:highlight>
              </a:rPr>
              <a: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Winter: (RT </a:t>
            </a:r>
            <a:r>
              <a:rPr lang="en" sz="1500">
                <a:solidFill>
                  <a:schemeClr val="dk1"/>
                </a:solidFill>
                <a:highlight>
                  <a:schemeClr val="lt1"/>
                </a:highlight>
              </a:rPr>
              <a:t>∧ </a:t>
            </a:r>
            <a:r>
              <a:rPr lang="en" sz="1400">
                <a:solidFill>
                  <a:schemeClr val="dk1"/>
                </a:solidFill>
              </a:rPr>
              <a:t>SWint</a:t>
            </a:r>
            <a:r>
              <a:rPr lang="en" sz="1500">
                <a:solidFill>
                  <a:schemeClr val="dk1"/>
                </a:solidFill>
                <a:highlight>
                  <a:schemeClr val="lt1"/>
                </a:highlight>
              </a:rPr>
              <a:t>) </a:t>
            </a:r>
            <a:r>
              <a:rPr lang="en" sz="1400">
                <a:solidFill>
                  <a:schemeClr val="dk1"/>
                </a:solidFill>
                <a:highlight>
                  <a:schemeClr val="lt1"/>
                </a:highlight>
              </a:rPr>
              <a:t>→ ((</a:t>
            </a:r>
            <a:r>
              <a:rPr lang="en" sz="1400">
                <a:solidFill>
                  <a:schemeClr val="dk1"/>
                </a:solidFill>
              </a:rPr>
              <a:t>IS </a:t>
            </a:r>
            <a:r>
              <a:rPr lang="en" sz="1400">
                <a:solidFill>
                  <a:schemeClr val="dk1"/>
                </a:solidFill>
                <a:highlight>
                  <a:schemeClr val="lt1"/>
                </a:highlight>
              </a:rPr>
              <a:t>→ </a:t>
            </a:r>
            <a:r>
              <a:rPr lang="en" sz="1400">
                <a:solidFill>
                  <a:schemeClr val="dk1"/>
                </a:solidFill>
                <a:highlight>
                  <a:schemeClr val="lt1"/>
                </a:highlight>
              </a:rPr>
              <a:t>ShL</a:t>
            </a:r>
            <a:r>
              <a:rPr lang="en" sz="1400">
                <a:solidFill>
                  <a:schemeClr val="dk1"/>
                </a:solidFill>
                <a:highlight>
                  <a:schemeClr val="lt1"/>
                </a:highlight>
              </a:rPr>
              <a:t>) </a:t>
            </a:r>
            <a:r>
              <a:rPr lang="en" sz="1500">
                <a:solidFill>
                  <a:schemeClr val="dk1"/>
                </a:solidFill>
                <a:highlight>
                  <a:schemeClr val="lt1"/>
                </a:highlight>
              </a:rPr>
              <a:t>∧ (ISW </a:t>
            </a:r>
            <a:r>
              <a:rPr lang="en" sz="1400">
                <a:solidFill>
                  <a:schemeClr val="dk1"/>
                </a:solidFill>
                <a:highlight>
                  <a:schemeClr val="lt1"/>
                </a:highlight>
              </a:rPr>
              <a:t>→ </a:t>
            </a:r>
            <a:r>
              <a:rPr lang="en" sz="1400">
                <a:solidFill>
                  <a:schemeClr val="dk1"/>
                </a:solidFill>
                <a:highlight>
                  <a:schemeClr val="lt1"/>
                </a:highlight>
              </a:rPr>
              <a:t>ShN</a:t>
            </a:r>
            <a:r>
              <a:rPr lang="en" sz="1500">
                <a:solidFill>
                  <a:schemeClr val="dk1"/>
                </a:solidFill>
                <a:highlight>
                  <a:schemeClr val="lt1"/>
                </a:highlight>
              </a:rPr>
              <a:t>) ∧ (IP </a:t>
            </a:r>
            <a:r>
              <a:rPr lang="en" sz="1400">
                <a:solidFill>
                  <a:schemeClr val="dk1"/>
                </a:solidFill>
                <a:highlight>
                  <a:schemeClr val="lt1"/>
                </a:highlight>
              </a:rPr>
              <a:t>→ </a:t>
            </a:r>
            <a:r>
              <a:rPr lang="en" sz="1400">
                <a:solidFill>
                  <a:schemeClr val="dk1"/>
                </a:solidFill>
                <a:highlight>
                  <a:schemeClr val="lt1"/>
                </a:highlight>
              </a:rPr>
              <a:t>ShL</a:t>
            </a:r>
            <a:r>
              <a:rPr lang="en" sz="1500">
                <a:solidFill>
                  <a:schemeClr val="dk1"/>
                </a:solidFill>
                <a:highlight>
                  <a:schemeClr val="lt1"/>
                </a:highlight>
              </a:rPr>
              <a:t>) ∧ (IJ </a:t>
            </a:r>
            <a:r>
              <a:rPr lang="en" sz="1400">
                <a:solidFill>
                  <a:schemeClr val="dk1"/>
                </a:solidFill>
                <a:highlight>
                  <a:schemeClr val="lt1"/>
                </a:highlight>
              </a:rPr>
              <a:t>→ </a:t>
            </a:r>
            <a:r>
              <a:rPr lang="en" sz="1400">
                <a:solidFill>
                  <a:schemeClr val="dk1"/>
                </a:solidFill>
                <a:highlight>
                  <a:schemeClr val="lt1"/>
                </a:highlight>
              </a:rPr>
              <a:t>ShL</a:t>
            </a:r>
            <a:r>
              <a:rPr lang="en" sz="1500">
                <a:solidFill>
                  <a:schemeClr val="dk1"/>
                </a:solidFill>
                <a:highlight>
                  <a:schemeClr val="lt1"/>
                </a:highlight>
              </a:rPr>
              <a:t>) ∧ (IB </a:t>
            </a:r>
            <a:r>
              <a:rPr lang="en" sz="1400">
                <a:solidFill>
                  <a:schemeClr val="dk1"/>
                </a:solidFill>
                <a:highlight>
                  <a:schemeClr val="lt1"/>
                </a:highlight>
              </a:rPr>
              <a:t>→ </a:t>
            </a:r>
            <a:r>
              <a:rPr lang="en" sz="1400">
                <a:solidFill>
                  <a:schemeClr val="dk1"/>
                </a:solidFill>
                <a:highlight>
                  <a:schemeClr val="lt1"/>
                </a:highlight>
              </a:rPr>
              <a:t>ShL</a:t>
            </a:r>
            <a:r>
              <a:rPr lang="en" sz="1500">
                <a:solidFill>
                  <a:schemeClr val="dk1"/>
                </a:solidFill>
                <a:highlight>
                  <a:schemeClr val="lt1"/>
                </a:highlight>
              </a:rPr>
              <a:t>)</a:t>
            </a:r>
            <a:r>
              <a:rPr lang="en" sz="1400">
                <a:solidFill>
                  <a:schemeClr val="dk1"/>
                </a:solidFill>
                <a:highlight>
                  <a:schemeClr val="lt1"/>
                </a:highlight>
              </a:rPr>
              <a:t>)</a:t>
            </a:r>
            <a:endParaRPr sz="1400">
              <a:solidFill>
                <a:schemeClr val="dk1"/>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graphicFrame>
        <p:nvGraphicFramePr>
          <p:cNvPr id="96" name="Google Shape;96;p20"/>
          <p:cNvGraphicFramePr/>
          <p:nvPr/>
        </p:nvGraphicFramePr>
        <p:xfrm>
          <a:off x="952500" y="83850"/>
          <a:ext cx="3000000" cy="3000000"/>
        </p:xfrm>
        <a:graphic>
          <a:graphicData uri="http://schemas.openxmlformats.org/drawingml/2006/table">
            <a:tbl>
              <a:tblPr>
                <a:noFill/>
                <a:tableStyleId>{888CEF2B-5B17-4E52-91A5-612E9FF92485}</a:tableStyleId>
              </a:tblPr>
              <a:tblGrid>
                <a:gridCol w="1206500"/>
                <a:gridCol w="1206500"/>
                <a:gridCol w="1206500"/>
                <a:gridCol w="1206500"/>
                <a:gridCol w="1206500"/>
                <a:gridCol w="1206500"/>
              </a:tblGrid>
              <a:tr h="381000">
                <a:tc gridSpan="6">
                  <a:txBody>
                    <a:bodyPr/>
                    <a:lstStyle/>
                    <a:p>
                      <a:pPr indent="0" lvl="0" marL="0" rtl="0" algn="ctr">
                        <a:lnSpc>
                          <a:spcPct val="115000"/>
                        </a:lnSpc>
                        <a:spcBef>
                          <a:spcPts val="0"/>
                        </a:spcBef>
                        <a:spcAft>
                          <a:spcPts val="1600"/>
                        </a:spcAft>
                        <a:buClr>
                          <a:schemeClr val="dk1"/>
                        </a:buClr>
                        <a:buSzPts val="1100"/>
                        <a:buFont typeface="Arial"/>
                        <a:buNone/>
                      </a:pPr>
                      <a:r>
                        <a:rPr lang="en" sz="1100">
                          <a:solidFill>
                            <a:schemeClr val="dk1"/>
                          </a:solidFill>
                        </a:rPr>
                        <a:t>Atlantic Region</a:t>
                      </a:r>
                      <a:endParaRPr sz="1100"/>
                    </a:p>
                  </a:txBody>
                  <a:tcPr marT="91425" marB="91425" marR="91425" marL="91425"/>
                </a:tc>
                <a:tc hMerge="1"/>
                <a:tc hMerge="1"/>
                <a:tc hMerge="1"/>
                <a:tc hMerge="1"/>
                <a:tc hMerge="1"/>
              </a:tr>
              <a:tr h="381000">
                <a:tc>
                  <a:txBody>
                    <a:bodyPr/>
                    <a:lstStyle/>
                    <a:p>
                      <a:pPr indent="0" lvl="0" marL="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None/>
                      </a:pPr>
                      <a:r>
                        <a:rPr lang="en" sz="1100"/>
                        <a:t>Shirt</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Swimwear</a:t>
                      </a:r>
                      <a:endParaRPr sz="1100"/>
                    </a:p>
                  </a:txBody>
                  <a:tcPr marT="91425" marB="91425" marR="91425" marL="91425"/>
                </a:tc>
                <a:tc>
                  <a:txBody>
                    <a:bodyPr/>
                    <a:lstStyle/>
                    <a:p>
                      <a:pPr indent="0" lvl="0" marL="0" rtl="0" algn="l">
                        <a:spcBef>
                          <a:spcPts val="0"/>
                        </a:spcBef>
                        <a:spcAft>
                          <a:spcPts val="0"/>
                        </a:spcAft>
                        <a:buNone/>
                      </a:pPr>
                      <a:r>
                        <a:rPr lang="en" sz="1100"/>
                        <a:t>Pants</a:t>
                      </a:r>
                      <a:endParaRPr sz="1100"/>
                    </a:p>
                  </a:txBody>
                  <a:tcPr marT="91425" marB="91425" marR="91425" marL="91425"/>
                </a:tc>
                <a:tc>
                  <a:txBody>
                    <a:bodyPr/>
                    <a:lstStyle/>
                    <a:p>
                      <a:pPr indent="0" lvl="0" marL="0" rtl="0" algn="l">
                        <a:spcBef>
                          <a:spcPts val="0"/>
                        </a:spcBef>
                        <a:spcAft>
                          <a:spcPts val="0"/>
                        </a:spcAft>
                        <a:buNone/>
                      </a:pPr>
                      <a:r>
                        <a:rPr lang="en" sz="1100"/>
                        <a:t>Jacket</a:t>
                      </a:r>
                      <a:endParaRPr sz="1100"/>
                    </a:p>
                  </a:txBody>
                  <a:tcPr marT="91425" marB="91425" marR="91425" marL="91425"/>
                </a:tc>
                <a:tc>
                  <a:txBody>
                    <a:bodyPr/>
                    <a:lstStyle/>
                    <a:p>
                      <a:pPr indent="0" lvl="0" marL="0" rtl="0" algn="l">
                        <a:spcBef>
                          <a:spcPts val="0"/>
                        </a:spcBef>
                        <a:spcAft>
                          <a:spcPts val="0"/>
                        </a:spcAft>
                        <a:buNone/>
                      </a:pPr>
                      <a:r>
                        <a:rPr lang="en" sz="1100"/>
                        <a:t>Boots</a:t>
                      </a:r>
                      <a:endParaRPr sz="1100"/>
                    </a:p>
                  </a:txBody>
                  <a:tcPr marT="91425" marB="91425" marR="91425" marL="91425"/>
                </a:tc>
              </a:tr>
              <a:tr h="381000">
                <a:tc>
                  <a:txBody>
                    <a:bodyPr/>
                    <a:lstStyle/>
                    <a:p>
                      <a:pPr indent="0" lvl="0" marL="0" rtl="0" algn="l">
                        <a:spcBef>
                          <a:spcPts val="0"/>
                        </a:spcBef>
                        <a:spcAft>
                          <a:spcPts val="0"/>
                        </a:spcAft>
                        <a:buNone/>
                      </a:pPr>
                      <a:r>
                        <a:rPr lang="en" sz="1100"/>
                        <a:t>Spring</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5</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4</a:t>
                      </a:r>
                      <a:endParaRPr sz="11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100"/>
                        <a:t>4</a:t>
                      </a:r>
                      <a:endParaRPr sz="1100"/>
                    </a:p>
                  </a:txBody>
                  <a:tcPr marT="91425" marB="91425" marR="91425" marL="91425"/>
                </a:tc>
                <a:tc>
                  <a:txBody>
                    <a:bodyPr/>
                    <a:lstStyle/>
                    <a:p>
                      <a:pPr indent="0" lvl="0" marL="0" rtl="0" algn="l">
                        <a:spcBef>
                          <a:spcPts val="0"/>
                        </a:spcBef>
                        <a:spcAft>
                          <a:spcPts val="0"/>
                        </a:spcAft>
                        <a:buNone/>
                      </a:pPr>
                      <a:r>
                        <a:rPr lang="en" sz="1100"/>
                        <a:t>4</a:t>
                      </a:r>
                      <a:endParaRPr sz="1100"/>
                    </a:p>
                  </a:txBody>
                  <a:tcPr marT="91425" marB="91425" marR="91425" marL="91425"/>
                </a:tc>
                <a:tc>
                  <a:txBody>
                    <a:bodyPr/>
                    <a:lstStyle/>
                    <a:p>
                      <a:pPr indent="0" lvl="0" marL="0" rtl="0" algn="l">
                        <a:spcBef>
                          <a:spcPts val="0"/>
                        </a:spcBef>
                        <a:spcAft>
                          <a:spcPts val="0"/>
                        </a:spcAft>
                        <a:buNone/>
                      </a:pPr>
                      <a:r>
                        <a:rPr lang="en" sz="1100"/>
                        <a:t>4</a:t>
                      </a:r>
                      <a:endParaRPr sz="1100"/>
                    </a:p>
                  </a:txBody>
                  <a:tcPr marT="91425" marB="91425" marR="91425" marL="91425"/>
                </a:tc>
              </a:tr>
              <a:tr h="381000">
                <a:tc>
                  <a:txBody>
                    <a:bodyPr/>
                    <a:lstStyle/>
                    <a:p>
                      <a:pPr indent="0" lvl="0" marL="0" rtl="0" algn="l">
                        <a:spcBef>
                          <a:spcPts val="0"/>
                        </a:spcBef>
                        <a:spcAft>
                          <a:spcPts val="0"/>
                        </a:spcAft>
                        <a:buNone/>
                      </a:pPr>
                      <a:r>
                        <a:rPr lang="en" sz="1100"/>
                        <a:t>Summer</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5</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5</a:t>
                      </a:r>
                      <a:endParaRPr sz="11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100"/>
                        <a:t>3</a:t>
                      </a:r>
                      <a:endParaRPr sz="1100"/>
                    </a:p>
                  </a:txBody>
                  <a:tcPr marT="91425" marB="91425" marR="91425" marL="91425"/>
                </a:tc>
                <a:tc>
                  <a:txBody>
                    <a:bodyPr/>
                    <a:lstStyle/>
                    <a:p>
                      <a:pPr indent="0" lvl="0" marL="0" rtl="0" algn="l">
                        <a:spcBef>
                          <a:spcPts val="0"/>
                        </a:spcBef>
                        <a:spcAft>
                          <a:spcPts val="0"/>
                        </a:spcAft>
                        <a:buNone/>
                      </a:pPr>
                      <a:r>
                        <a:rPr lang="en" sz="1100"/>
                        <a:t>2</a:t>
                      </a:r>
                      <a:endParaRPr sz="1100"/>
                    </a:p>
                  </a:txBody>
                  <a:tcPr marT="91425" marB="91425" marR="91425" marL="91425"/>
                </a:tc>
                <a:tc>
                  <a:txBody>
                    <a:bodyPr/>
                    <a:lstStyle/>
                    <a:p>
                      <a:pPr indent="0" lvl="0" marL="0" rtl="0" algn="l">
                        <a:spcBef>
                          <a:spcPts val="0"/>
                        </a:spcBef>
                        <a:spcAft>
                          <a:spcPts val="0"/>
                        </a:spcAft>
                        <a:buNone/>
                      </a:pPr>
                      <a:r>
                        <a:rPr lang="en" sz="1100"/>
                        <a:t>3</a:t>
                      </a:r>
                      <a:endParaRPr sz="1100"/>
                    </a:p>
                  </a:txBody>
                  <a:tcPr marT="91425" marB="91425" marR="91425" marL="91425"/>
                </a:tc>
              </a:tr>
              <a:tr h="381000">
                <a:tc>
                  <a:txBody>
                    <a:bodyPr/>
                    <a:lstStyle/>
                    <a:p>
                      <a:pPr indent="0" lvl="0" marL="0" rtl="0" algn="l">
                        <a:spcBef>
                          <a:spcPts val="0"/>
                        </a:spcBef>
                        <a:spcAft>
                          <a:spcPts val="0"/>
                        </a:spcAft>
                        <a:buNone/>
                      </a:pPr>
                      <a:r>
                        <a:rPr lang="en" sz="1100"/>
                        <a:t>Fall</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4</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3</a:t>
                      </a:r>
                      <a:endParaRPr sz="11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100"/>
                        <a:t>4</a:t>
                      </a:r>
                      <a:endParaRPr sz="1100"/>
                    </a:p>
                  </a:txBody>
                  <a:tcPr marT="91425" marB="91425" marR="91425" marL="91425"/>
                </a:tc>
                <a:tc>
                  <a:txBody>
                    <a:bodyPr/>
                    <a:lstStyle/>
                    <a:p>
                      <a:pPr indent="0" lvl="0" marL="0" rtl="0" algn="l">
                        <a:spcBef>
                          <a:spcPts val="0"/>
                        </a:spcBef>
                        <a:spcAft>
                          <a:spcPts val="0"/>
                        </a:spcAft>
                        <a:buNone/>
                      </a:pPr>
                      <a:r>
                        <a:rPr lang="en" sz="1100"/>
                        <a:t>4</a:t>
                      </a:r>
                      <a:endParaRPr sz="1100"/>
                    </a:p>
                  </a:txBody>
                  <a:tcPr marT="91425" marB="91425" marR="91425" marL="91425"/>
                </a:tc>
                <a:tc>
                  <a:txBody>
                    <a:bodyPr/>
                    <a:lstStyle/>
                    <a:p>
                      <a:pPr indent="0" lvl="0" marL="0" rtl="0" algn="l">
                        <a:spcBef>
                          <a:spcPts val="0"/>
                        </a:spcBef>
                        <a:spcAft>
                          <a:spcPts val="0"/>
                        </a:spcAft>
                        <a:buNone/>
                      </a:pPr>
                      <a:r>
                        <a:rPr lang="en" sz="1100"/>
                        <a:t>4</a:t>
                      </a:r>
                      <a:endParaRPr sz="1100"/>
                    </a:p>
                  </a:txBody>
                  <a:tcPr marT="91425" marB="91425" marR="91425" marL="91425"/>
                </a:tc>
              </a:tr>
              <a:tr h="381000">
                <a:tc>
                  <a:txBody>
                    <a:bodyPr/>
                    <a:lstStyle/>
                    <a:p>
                      <a:pPr indent="0" lvl="0" marL="0" rtl="0" algn="l">
                        <a:spcBef>
                          <a:spcPts val="0"/>
                        </a:spcBef>
                        <a:spcAft>
                          <a:spcPts val="0"/>
                        </a:spcAft>
                        <a:buNone/>
                      </a:pPr>
                      <a:r>
                        <a:rPr lang="en" sz="1100"/>
                        <a:t>Winter</a:t>
                      </a:r>
                      <a:endParaRPr sz="1100"/>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4</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2</a:t>
                      </a:r>
                      <a:endParaRPr sz="1100"/>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5</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5</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5</a:t>
                      </a:r>
                      <a:endParaRPr sz="1100"/>
                    </a:p>
                  </a:txBody>
                  <a:tcPr marT="91425" marB="91425" marR="91425" marL="91425">
                    <a:lnB cap="flat" cmpd="sng" w="9525">
                      <a:solidFill>
                        <a:srgbClr val="9E9E9E"/>
                      </a:solidFill>
                      <a:prstDash val="solid"/>
                      <a:round/>
                      <a:headEnd len="sm" w="sm" type="none"/>
                      <a:tailEnd len="sm" w="sm" type="none"/>
                    </a:lnB>
                  </a:tcPr>
                </a:tc>
              </a:tr>
              <a:tr h="381000">
                <a:tc gridSpan="6">
                  <a:txBody>
                    <a:bodyPr/>
                    <a:lstStyle/>
                    <a:p>
                      <a:pPr indent="0" lvl="0" marL="0" rtl="0" algn="ctr">
                        <a:lnSpc>
                          <a:spcPct val="115000"/>
                        </a:lnSpc>
                        <a:spcBef>
                          <a:spcPts val="0"/>
                        </a:spcBef>
                        <a:spcAft>
                          <a:spcPts val="1600"/>
                        </a:spcAft>
                        <a:buNone/>
                      </a:pPr>
                      <a:r>
                        <a:rPr lang="en" sz="1100">
                          <a:solidFill>
                            <a:schemeClr val="dk1"/>
                          </a:solidFill>
                        </a:rPr>
                        <a:t>Prairies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hMerge="1"/>
                <a:tc hMerge="1"/>
                <a:tc hMerge="1"/>
                <a:tc hMerge="1"/>
              </a:tr>
              <a:tr h="381000">
                <a:tc>
                  <a:txBody>
                    <a:bodyPr/>
                    <a:lstStyle/>
                    <a:p>
                      <a:pPr indent="0" lvl="0" marL="0" rtl="0" algn="l">
                        <a:spcBef>
                          <a:spcPts val="0"/>
                        </a:spcBef>
                        <a:spcAft>
                          <a:spcPts val="0"/>
                        </a:spcAft>
                        <a:buNone/>
                      </a:pPr>
                      <a:r>
                        <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Shirt</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Swimwear</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Pants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Jacket</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Boots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Spring</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5</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3</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5</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3</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3</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Summer</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5</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5</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3</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1</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3</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Fall</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4</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2</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5</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4</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4</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Winter</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4</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1</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5</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5</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5</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97" name="Google Shape;97;p20"/>
          <p:cNvSpPr txBox="1"/>
          <p:nvPr/>
        </p:nvSpPr>
        <p:spPr>
          <a:xfrm>
            <a:off x="952500" y="349350"/>
            <a:ext cx="34218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Scale based on popularity: 0-5</a:t>
            </a:r>
            <a:endParaRPr/>
          </a:p>
        </p:txBody>
      </p:sp>
      <p:sp>
        <p:nvSpPr>
          <p:cNvPr id="98" name="Google Shape;98;p20"/>
          <p:cNvSpPr txBox="1"/>
          <p:nvPr/>
        </p:nvSpPr>
        <p:spPr>
          <a:xfrm>
            <a:off x="952500" y="2837250"/>
            <a:ext cx="34218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Scale based on popularity: 0-5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graphicFrame>
        <p:nvGraphicFramePr>
          <p:cNvPr id="103" name="Google Shape;103;p21"/>
          <p:cNvGraphicFramePr/>
          <p:nvPr/>
        </p:nvGraphicFramePr>
        <p:xfrm>
          <a:off x="952500" y="83850"/>
          <a:ext cx="3000000" cy="3000000"/>
        </p:xfrm>
        <a:graphic>
          <a:graphicData uri="http://schemas.openxmlformats.org/drawingml/2006/table">
            <a:tbl>
              <a:tblPr>
                <a:noFill/>
                <a:tableStyleId>{888CEF2B-5B17-4E52-91A5-612E9FF92485}</a:tableStyleId>
              </a:tblPr>
              <a:tblGrid>
                <a:gridCol w="1206500"/>
                <a:gridCol w="1206500"/>
                <a:gridCol w="1206500"/>
                <a:gridCol w="1206500"/>
                <a:gridCol w="1206500"/>
                <a:gridCol w="1206500"/>
              </a:tblGrid>
              <a:tr h="381000">
                <a:tc gridSpan="6">
                  <a:txBody>
                    <a:bodyPr/>
                    <a:lstStyle/>
                    <a:p>
                      <a:pPr indent="0" lvl="0" marL="0" rtl="0" algn="ctr">
                        <a:lnSpc>
                          <a:spcPct val="115000"/>
                        </a:lnSpc>
                        <a:spcBef>
                          <a:spcPts val="0"/>
                        </a:spcBef>
                        <a:spcAft>
                          <a:spcPts val="1600"/>
                        </a:spcAft>
                        <a:buClr>
                          <a:schemeClr val="dk1"/>
                        </a:buClr>
                        <a:buSzPts val="1100"/>
                        <a:buFont typeface="Arial"/>
                        <a:buNone/>
                      </a:pPr>
                      <a:r>
                        <a:rPr lang="en" sz="1100">
                          <a:solidFill>
                            <a:schemeClr val="dk1"/>
                          </a:solidFill>
                        </a:rPr>
                        <a:t>Pacific</a:t>
                      </a:r>
                      <a:r>
                        <a:rPr lang="en" sz="1100">
                          <a:solidFill>
                            <a:schemeClr val="dk1"/>
                          </a:solidFill>
                        </a:rPr>
                        <a:t> Region</a:t>
                      </a:r>
                      <a:endParaRPr sz="1100"/>
                    </a:p>
                  </a:txBody>
                  <a:tcPr marT="91425" marB="91425" marR="91425" marL="91425"/>
                </a:tc>
                <a:tc hMerge="1"/>
                <a:tc hMerge="1"/>
                <a:tc hMerge="1"/>
                <a:tc hMerge="1"/>
                <a:tc hMerge="1"/>
              </a:tr>
              <a:tr h="381000">
                <a:tc>
                  <a:txBody>
                    <a:bodyPr/>
                    <a:lstStyle/>
                    <a:p>
                      <a:pPr indent="0" lvl="0" marL="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None/>
                      </a:pPr>
                      <a:r>
                        <a:rPr lang="en" sz="1100"/>
                        <a:t>Shirt</a:t>
                      </a:r>
                      <a:endParaRPr sz="1100"/>
                    </a:p>
                  </a:txBody>
                  <a:tcPr marT="91425" marB="91425" marR="91425" marL="91425"/>
                </a:tc>
                <a:tc>
                  <a:txBody>
                    <a:bodyPr/>
                    <a:lstStyle/>
                    <a:p>
                      <a:pPr indent="0" lvl="0" marL="0" rtl="0" algn="l">
                        <a:spcBef>
                          <a:spcPts val="0"/>
                        </a:spcBef>
                        <a:spcAft>
                          <a:spcPts val="0"/>
                        </a:spcAft>
                        <a:buNone/>
                      </a:pPr>
                      <a:r>
                        <a:rPr lang="en" sz="1100"/>
                        <a:t>Swimwear</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Pants</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Jacket</a:t>
                      </a:r>
                      <a:endParaRPr sz="1100"/>
                    </a:p>
                  </a:txBody>
                  <a:tcPr marT="91425" marB="91425" marR="91425" marL="91425"/>
                </a:tc>
                <a:tc>
                  <a:txBody>
                    <a:bodyPr/>
                    <a:lstStyle/>
                    <a:p>
                      <a:pPr indent="0" lvl="0" marL="0" rtl="0" algn="l">
                        <a:spcBef>
                          <a:spcPts val="0"/>
                        </a:spcBef>
                        <a:spcAft>
                          <a:spcPts val="0"/>
                        </a:spcAft>
                        <a:buNone/>
                      </a:pPr>
                      <a:r>
                        <a:rPr lang="en" sz="1100"/>
                        <a:t>Boots</a:t>
                      </a:r>
                      <a:endParaRPr sz="1100"/>
                    </a:p>
                  </a:txBody>
                  <a:tcPr marT="91425" marB="91425" marR="91425" marL="91425"/>
                </a:tc>
              </a:tr>
              <a:tr h="381000">
                <a:tc>
                  <a:txBody>
                    <a:bodyPr/>
                    <a:lstStyle/>
                    <a:p>
                      <a:pPr indent="0" lvl="0" marL="0" rtl="0" algn="l">
                        <a:spcBef>
                          <a:spcPts val="0"/>
                        </a:spcBef>
                        <a:spcAft>
                          <a:spcPts val="0"/>
                        </a:spcAft>
                        <a:buNone/>
                      </a:pPr>
                      <a:r>
                        <a:rPr lang="en" sz="1100"/>
                        <a:t>Spring</a:t>
                      </a:r>
                      <a:endParaRPr sz="1100"/>
                    </a:p>
                  </a:txBody>
                  <a:tcPr marT="91425" marB="91425" marR="91425" marL="91425"/>
                </a:tc>
                <a:tc>
                  <a:txBody>
                    <a:bodyPr/>
                    <a:lstStyle/>
                    <a:p>
                      <a:pPr indent="0" lvl="0" marL="0" rtl="0" algn="l">
                        <a:spcBef>
                          <a:spcPts val="0"/>
                        </a:spcBef>
                        <a:spcAft>
                          <a:spcPts val="0"/>
                        </a:spcAft>
                        <a:buNone/>
                      </a:pPr>
                      <a:r>
                        <a:rPr lang="en" sz="1100"/>
                        <a:t>5</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3</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4</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1</a:t>
                      </a:r>
                      <a:endParaRPr sz="11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100"/>
                        <a:t>5</a:t>
                      </a:r>
                      <a:endParaRPr sz="1100"/>
                    </a:p>
                  </a:txBody>
                  <a:tcPr marT="91425" marB="91425" marR="91425" marL="91425"/>
                </a:tc>
              </a:tr>
              <a:tr h="381000">
                <a:tc>
                  <a:txBody>
                    <a:bodyPr/>
                    <a:lstStyle/>
                    <a:p>
                      <a:pPr indent="0" lvl="0" marL="0" rtl="0" algn="l">
                        <a:spcBef>
                          <a:spcPts val="0"/>
                        </a:spcBef>
                        <a:spcAft>
                          <a:spcPts val="0"/>
                        </a:spcAft>
                        <a:buNone/>
                      </a:pPr>
                      <a:r>
                        <a:rPr lang="en" sz="1100"/>
                        <a:t>Summer</a:t>
                      </a:r>
                      <a:endParaRPr sz="1100"/>
                    </a:p>
                  </a:txBody>
                  <a:tcPr marT="91425" marB="91425" marR="91425" marL="91425"/>
                </a:tc>
                <a:tc>
                  <a:txBody>
                    <a:bodyPr/>
                    <a:lstStyle/>
                    <a:p>
                      <a:pPr indent="0" lvl="0" marL="0" rtl="0" algn="l">
                        <a:spcBef>
                          <a:spcPts val="0"/>
                        </a:spcBef>
                        <a:spcAft>
                          <a:spcPts val="0"/>
                        </a:spcAft>
                        <a:buNone/>
                      </a:pPr>
                      <a:r>
                        <a:rPr lang="en" sz="1100"/>
                        <a:t>5</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4</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3</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0</a:t>
                      </a:r>
                      <a:endParaRPr sz="11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100"/>
                        <a:t>4</a:t>
                      </a:r>
                      <a:endParaRPr sz="1100"/>
                    </a:p>
                  </a:txBody>
                  <a:tcPr marT="91425" marB="91425" marR="91425" marL="91425"/>
                </a:tc>
              </a:tr>
              <a:tr h="381000">
                <a:tc>
                  <a:txBody>
                    <a:bodyPr/>
                    <a:lstStyle/>
                    <a:p>
                      <a:pPr indent="0" lvl="0" marL="0" rtl="0" algn="l">
                        <a:spcBef>
                          <a:spcPts val="0"/>
                        </a:spcBef>
                        <a:spcAft>
                          <a:spcPts val="0"/>
                        </a:spcAft>
                        <a:buNone/>
                      </a:pPr>
                      <a:r>
                        <a:rPr lang="en" sz="1100"/>
                        <a:t>Fall</a:t>
                      </a:r>
                      <a:endParaRPr sz="1100"/>
                    </a:p>
                  </a:txBody>
                  <a:tcPr marT="91425" marB="91425" marR="91425" marL="91425"/>
                </a:tc>
                <a:tc>
                  <a:txBody>
                    <a:bodyPr/>
                    <a:lstStyle/>
                    <a:p>
                      <a:pPr indent="0" lvl="0" marL="0" rtl="0" algn="l">
                        <a:spcBef>
                          <a:spcPts val="0"/>
                        </a:spcBef>
                        <a:spcAft>
                          <a:spcPts val="0"/>
                        </a:spcAft>
                        <a:buNone/>
                      </a:pPr>
                      <a:r>
                        <a:rPr lang="en" sz="1100"/>
                        <a:t>4</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3</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4</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2</a:t>
                      </a:r>
                      <a:endParaRPr sz="11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100"/>
                        <a:t>5</a:t>
                      </a:r>
                      <a:endParaRPr sz="1100"/>
                    </a:p>
                  </a:txBody>
                  <a:tcPr marT="91425" marB="91425" marR="91425" marL="91425"/>
                </a:tc>
              </a:tr>
              <a:tr h="381000">
                <a:tc>
                  <a:txBody>
                    <a:bodyPr/>
                    <a:lstStyle/>
                    <a:p>
                      <a:pPr indent="0" lvl="0" marL="0" rtl="0" algn="l">
                        <a:spcBef>
                          <a:spcPts val="0"/>
                        </a:spcBef>
                        <a:spcAft>
                          <a:spcPts val="0"/>
                        </a:spcAft>
                        <a:buNone/>
                      </a:pPr>
                      <a:r>
                        <a:rPr lang="en" sz="1100"/>
                        <a:t>Winter</a:t>
                      </a:r>
                      <a:endParaRPr sz="11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4</a:t>
                      </a:r>
                      <a:endParaRPr sz="1100"/>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1</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5</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4</a:t>
                      </a:r>
                      <a:endParaRPr sz="1100"/>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5</a:t>
                      </a:r>
                      <a:endParaRPr sz="1100"/>
                    </a:p>
                  </a:txBody>
                  <a:tcPr marT="91425" marB="91425" marR="91425" marL="91425">
                    <a:lnB cap="flat" cmpd="sng" w="9525">
                      <a:solidFill>
                        <a:srgbClr val="9E9E9E"/>
                      </a:solidFill>
                      <a:prstDash val="solid"/>
                      <a:round/>
                      <a:headEnd len="sm" w="sm" type="none"/>
                      <a:tailEnd len="sm" w="sm" type="none"/>
                    </a:lnB>
                  </a:tcPr>
                </a:tc>
              </a:tr>
              <a:tr h="381000">
                <a:tc gridSpan="6">
                  <a:txBody>
                    <a:bodyPr/>
                    <a:lstStyle/>
                    <a:p>
                      <a:pPr indent="0" lvl="0" marL="0" rtl="0" algn="ctr">
                        <a:lnSpc>
                          <a:spcPct val="115000"/>
                        </a:lnSpc>
                        <a:spcBef>
                          <a:spcPts val="0"/>
                        </a:spcBef>
                        <a:spcAft>
                          <a:spcPts val="1600"/>
                        </a:spcAft>
                        <a:buNone/>
                      </a:pPr>
                      <a:r>
                        <a:rPr lang="en" sz="1100">
                          <a:solidFill>
                            <a:schemeClr val="dk1"/>
                          </a:solidFill>
                        </a:rPr>
                        <a:t>Central Region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hMerge="1"/>
                <a:tc hMerge="1"/>
                <a:tc hMerge="1"/>
                <a:tc hMerge="1"/>
              </a:tr>
              <a:tr h="381000">
                <a:tc>
                  <a:txBody>
                    <a:bodyPr/>
                    <a:lstStyle/>
                    <a:p>
                      <a:pPr indent="0" lvl="0" marL="0" rtl="0" algn="l">
                        <a:spcBef>
                          <a:spcPts val="0"/>
                        </a:spcBef>
                        <a:spcAft>
                          <a:spcPts val="0"/>
                        </a:spcAft>
                        <a:buNone/>
                      </a:pPr>
                      <a:r>
                        <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Shirt</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Swimwear</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Pants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Jacket</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Boots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Spring</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5</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4</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5</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2</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2</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Summer</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5</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5</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3</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0</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2</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Fall</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4</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3</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5</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4</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4</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Winter</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4</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1</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5</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5</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5</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04" name="Google Shape;104;p21"/>
          <p:cNvSpPr txBox="1"/>
          <p:nvPr/>
        </p:nvSpPr>
        <p:spPr>
          <a:xfrm>
            <a:off x="952500" y="349350"/>
            <a:ext cx="34218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Scale based on popularity: 0-5</a:t>
            </a:r>
            <a:endParaRPr/>
          </a:p>
        </p:txBody>
      </p:sp>
      <p:sp>
        <p:nvSpPr>
          <p:cNvPr id="105" name="Google Shape;105;p21"/>
          <p:cNvSpPr txBox="1"/>
          <p:nvPr/>
        </p:nvSpPr>
        <p:spPr>
          <a:xfrm>
            <a:off x="952500" y="2837250"/>
            <a:ext cx="34218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Scale based on popularity: 0-5</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