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74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9A8DEA-F721-4874-A297-4AFE45ABCEF4}">
          <p14:sldIdLst>
            <p14:sldId id="274"/>
          </p14:sldIdLst>
        </p14:section>
        <p14:section name="Portal" id="{46F6A8FC-5482-4256-9809-747FEA070FD3}">
          <p14:sldIdLst>
            <p14:sldId id="257"/>
            <p14:sldId id="258"/>
            <p14:sldId id="259"/>
            <p14:sldId id="260"/>
            <p14:sldId id="261"/>
            <p14:sldId id="264"/>
            <p14:sldId id="265"/>
            <p14:sldId id="266"/>
          </p14:sldIdLst>
        </p14:section>
        <p14:section name="Search" id="{03B1A4F9-EBB3-4166-A802-CED47F262EE6}">
          <p14:sldIdLst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94660"/>
  </p:normalViewPr>
  <p:slideViewPr>
    <p:cSldViewPr>
      <p:cViewPr varScale="1">
        <p:scale>
          <a:sx n="65" d="100"/>
          <a:sy n="65" d="100"/>
        </p:scale>
        <p:origin x="-15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6BC46-2E4D-416A-B379-3AAF5031D0A3}" type="datetimeFigureOut">
              <a:rPr lang="en-GB" smtClean="0"/>
              <a:t>12/11/2012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40A7C-DC03-4CF2-B9EE-AED74AB414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E3DDC-C189-E34B-8530-B0EF646C5372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221C-A633-4392-BED2-F738F2413DD0}" type="datetimeFigureOut">
              <a:rPr lang="en-GB" smtClean="0"/>
              <a:t>12/11/2012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1C66-2D3B-4446-86FF-1045FFA7E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14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221C-A633-4392-BED2-F738F2413DD0}" type="datetimeFigureOut">
              <a:rPr lang="en-GB" smtClean="0"/>
              <a:t>12/11/2012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1C66-2D3B-4446-86FF-1045FFA7E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65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221C-A633-4392-BED2-F738F2413DD0}" type="datetimeFigureOut">
              <a:rPr lang="en-GB" smtClean="0"/>
              <a:t>12/11/2012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1C66-2D3B-4446-86FF-1045FFA7E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792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AEC081F-9737-3945-8AD7-ACE78B514AFE}" type="datetimeFigureOut">
              <a:rPr lang="en-US">
                <a:solidFill>
                  <a:prstClr val="black"/>
                </a:solidFill>
              </a:rPr>
              <a:pPr defTabSz="457200"/>
              <a:t>11/12/2012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D5D05730-D831-1B4B-BBCA-6CDC0601472B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956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AEC081F-9737-3945-8AD7-ACE78B514AFE}" type="datetimeFigureOut">
              <a:rPr lang="en-US">
                <a:solidFill>
                  <a:prstClr val="black"/>
                </a:solidFill>
              </a:rPr>
              <a:pPr defTabSz="457200"/>
              <a:t>11/12/2012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D5D05730-D831-1B4B-BBCA-6CDC0601472B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72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AEC081F-9737-3945-8AD7-ACE78B514AFE}" type="datetimeFigureOut">
              <a:rPr lang="en-US">
                <a:solidFill>
                  <a:prstClr val="black"/>
                </a:solidFill>
              </a:rPr>
              <a:pPr defTabSz="457200"/>
              <a:t>11/12/2012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D5D05730-D831-1B4B-BBCA-6CDC0601472B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170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AEC081F-9737-3945-8AD7-ACE78B514AFE}" type="datetimeFigureOut">
              <a:rPr lang="en-US">
                <a:solidFill>
                  <a:prstClr val="black"/>
                </a:solidFill>
              </a:rPr>
              <a:pPr defTabSz="457200"/>
              <a:t>11/12/2012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D5D05730-D831-1B4B-BBCA-6CDC0601472B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811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AEC081F-9737-3945-8AD7-ACE78B514AFE}" type="datetimeFigureOut">
              <a:rPr lang="en-US">
                <a:solidFill>
                  <a:prstClr val="black"/>
                </a:solidFill>
              </a:rPr>
              <a:pPr defTabSz="457200"/>
              <a:t>11/12/2012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D5D05730-D831-1B4B-BBCA-6CDC0601472B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998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AEC081F-9737-3945-8AD7-ACE78B514AFE}" type="datetimeFigureOut">
              <a:rPr lang="en-US">
                <a:solidFill>
                  <a:prstClr val="black"/>
                </a:solidFill>
              </a:rPr>
              <a:pPr defTabSz="457200"/>
              <a:t>11/12/2012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D5D05730-D831-1B4B-BBCA-6CDC0601472B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14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AEC081F-9737-3945-8AD7-ACE78B514AFE}" type="datetimeFigureOut">
              <a:rPr lang="en-US">
                <a:solidFill>
                  <a:prstClr val="black"/>
                </a:solidFill>
              </a:rPr>
              <a:pPr defTabSz="457200"/>
              <a:t>11/12/2012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D5D05730-D831-1B4B-BBCA-6CDC0601472B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644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AEC081F-9737-3945-8AD7-ACE78B514AFE}" type="datetimeFigureOut">
              <a:rPr lang="en-US">
                <a:solidFill>
                  <a:prstClr val="black"/>
                </a:solidFill>
              </a:rPr>
              <a:pPr defTabSz="457200"/>
              <a:t>11/12/2012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D5D05730-D831-1B4B-BBCA-6CDC0601472B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40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221C-A633-4392-BED2-F738F2413DD0}" type="datetimeFigureOut">
              <a:rPr lang="en-GB" smtClean="0"/>
              <a:t>12/11/2012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1C66-2D3B-4446-86FF-1045FFA7E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1140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AEC081F-9737-3945-8AD7-ACE78B514AFE}" type="datetimeFigureOut">
              <a:rPr lang="en-US">
                <a:solidFill>
                  <a:prstClr val="black"/>
                </a:solidFill>
              </a:rPr>
              <a:pPr defTabSz="457200"/>
              <a:t>11/12/2012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D5D05730-D831-1B4B-BBCA-6CDC0601472B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136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AEC081F-9737-3945-8AD7-ACE78B514AFE}" type="datetimeFigureOut">
              <a:rPr lang="en-US">
                <a:solidFill>
                  <a:prstClr val="black"/>
                </a:solidFill>
              </a:rPr>
              <a:pPr defTabSz="457200"/>
              <a:t>11/12/2012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D5D05730-D831-1B4B-BBCA-6CDC0601472B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599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AEC081F-9737-3945-8AD7-ACE78B514AFE}" type="datetimeFigureOut">
              <a:rPr lang="en-US">
                <a:solidFill>
                  <a:prstClr val="black"/>
                </a:solidFill>
              </a:rPr>
              <a:pPr defTabSz="457200"/>
              <a:t>11/12/2012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D5D05730-D831-1B4B-BBCA-6CDC0601472B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24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221C-A633-4392-BED2-F738F2413DD0}" type="datetimeFigureOut">
              <a:rPr lang="en-GB" smtClean="0"/>
              <a:t>12/11/2012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1C66-2D3B-4446-86FF-1045FFA7E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09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221C-A633-4392-BED2-F738F2413DD0}" type="datetimeFigureOut">
              <a:rPr lang="en-GB" smtClean="0"/>
              <a:t>12/11/2012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1C66-2D3B-4446-86FF-1045FFA7E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50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221C-A633-4392-BED2-F738F2413DD0}" type="datetimeFigureOut">
              <a:rPr lang="en-GB" smtClean="0"/>
              <a:t>12/11/2012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1C66-2D3B-4446-86FF-1045FFA7E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91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221C-A633-4392-BED2-F738F2413DD0}" type="datetimeFigureOut">
              <a:rPr lang="en-GB" smtClean="0"/>
              <a:t>12/11/2012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1C66-2D3B-4446-86FF-1045FFA7E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07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221C-A633-4392-BED2-F738F2413DD0}" type="datetimeFigureOut">
              <a:rPr lang="en-GB" smtClean="0"/>
              <a:t>12/11/2012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1C66-2D3B-4446-86FF-1045FFA7E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33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221C-A633-4392-BED2-F738F2413DD0}" type="datetimeFigureOut">
              <a:rPr lang="en-GB" smtClean="0"/>
              <a:t>12/11/2012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1C66-2D3B-4446-86FF-1045FFA7E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1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221C-A633-4392-BED2-F738F2413DD0}" type="datetimeFigureOut">
              <a:rPr lang="en-GB" smtClean="0"/>
              <a:t>12/11/2012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1C66-2D3B-4446-86FF-1045FFA7E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89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1221C-A633-4392-BED2-F738F2413DD0}" type="datetimeFigureOut">
              <a:rPr lang="en-GB" smtClean="0"/>
              <a:t>12/11/2012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D1C66-2D3B-4446-86FF-1045FFA7E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69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9380" y="6187908"/>
            <a:ext cx="9144000" cy="1586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482114" y="6289673"/>
            <a:ext cx="1600467" cy="581988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6255348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 err="1">
                <a:solidFill>
                  <a:prstClr val="black"/>
                </a:solidFill>
              </a:rPr>
              <a:t>www.transplantdb.eu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" name="Picture 2" descr="FP7-gen-RGB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12" y="6321395"/>
            <a:ext cx="628625" cy="511472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7482114" y="6321395"/>
            <a:ext cx="705153" cy="5114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617423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800" dirty="0">
                <a:solidFill>
                  <a:prstClr val="black"/>
                </a:solidFill>
              </a:rPr>
              <a:t>The </a:t>
            </a:r>
            <a:r>
              <a:rPr lang="en-US" sz="800" dirty="0" err="1">
                <a:solidFill>
                  <a:prstClr val="black"/>
                </a:solidFill>
              </a:rPr>
              <a:t>transPLANT</a:t>
            </a:r>
            <a:r>
              <a:rPr lang="en-US" sz="800" dirty="0">
                <a:solidFill>
                  <a:prstClr val="black"/>
                </a:solidFill>
              </a:rPr>
              <a:t> project is funded by the European Commission within its 7</a:t>
            </a:r>
            <a:r>
              <a:rPr lang="en-US" sz="800" baseline="30000" dirty="0">
                <a:solidFill>
                  <a:prstClr val="black"/>
                </a:solidFill>
              </a:rPr>
              <a:t>th</a:t>
            </a:r>
            <a:r>
              <a:rPr lang="en-US" sz="800" dirty="0">
                <a:solidFill>
                  <a:prstClr val="black"/>
                </a:solidFill>
              </a:rPr>
              <a:t> Framework </a:t>
            </a:r>
            <a:r>
              <a:rPr lang="en-US" sz="800" dirty="0" err="1">
                <a:solidFill>
                  <a:prstClr val="black"/>
                </a:solidFill>
              </a:rPr>
              <a:t>Programme</a:t>
            </a:r>
            <a:r>
              <a:rPr lang="en-US" sz="800" dirty="0">
                <a:solidFill>
                  <a:prstClr val="black"/>
                </a:solidFill>
              </a:rPr>
              <a:t> under the thematic area “Infrastructures”. Contract number 283496.</a:t>
            </a:r>
            <a:endParaRPr lang="en-US" sz="8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91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08426" y="5103443"/>
            <a:ext cx="8229600" cy="808259"/>
          </a:xfrm>
        </p:spPr>
        <p:txBody>
          <a:bodyPr/>
          <a:lstStyle/>
          <a:p>
            <a:r>
              <a:rPr lang="en-GB" sz="3400" dirty="0" smtClean="0"/>
              <a:t>Dan</a:t>
            </a:r>
            <a:r>
              <a:rPr lang="fr-FR" sz="3400" dirty="0" smtClean="0"/>
              <a:t> Bolser, EMBL-EBI</a:t>
            </a:r>
            <a:endParaRPr lang="en-US" sz="3400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-15212" y="2175485"/>
            <a:ext cx="9159212" cy="1261632"/>
          </a:xfrm>
          <a:prstGeom prst="rect">
            <a:avLst/>
          </a:prstGeom>
          <a:ln>
            <a:miter lim="800000"/>
            <a:headEnd/>
            <a:tailEnd/>
          </a:ln>
          <a:extLst/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800" b="1" dirty="0" smtClean="0"/>
              <a:t>transPLANT </a:t>
            </a:r>
            <a:r>
              <a:rPr lang="en-US" sz="4800" b="1" dirty="0" smtClean="0"/>
              <a:t>portal:</a:t>
            </a:r>
          </a:p>
          <a:p>
            <a:pPr>
              <a:defRPr/>
            </a:pPr>
            <a:r>
              <a:rPr lang="en-US" sz="4800" b="1" dirty="0" smtClean="0"/>
              <a:t>Overview and search</a:t>
            </a:r>
            <a:r>
              <a:rPr lang="fr-FR" sz="4800" dirty="0"/>
              <a:t/>
            </a:r>
            <a:br>
              <a:rPr lang="fr-FR" sz="4800" dirty="0"/>
            </a:br>
            <a:r>
              <a:rPr lang="fr-FR" sz="3200" dirty="0"/>
              <a:t>Versailles, 12th-13th </a:t>
            </a:r>
            <a:r>
              <a:rPr lang="en-GB" sz="3200" dirty="0" smtClean="0"/>
              <a:t>November</a:t>
            </a:r>
            <a:r>
              <a:rPr lang="fr-FR" sz="3200" dirty="0" smtClean="0"/>
              <a:t> </a:t>
            </a:r>
            <a:r>
              <a:rPr lang="fr-FR" sz="3200" dirty="0"/>
              <a:t>2012</a:t>
            </a:r>
            <a:endParaRPr lang="en-US" sz="3200" b="1" i="1" dirty="0"/>
          </a:p>
        </p:txBody>
      </p:sp>
      <p:pic>
        <p:nvPicPr>
          <p:cNvPr id="2" name="Picture 1" descr="tplogo_transpar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615" y="228600"/>
            <a:ext cx="2173113" cy="651934"/>
          </a:xfrm>
          <a:prstGeom prst="rect">
            <a:avLst/>
          </a:prstGeom>
        </p:spPr>
      </p:pic>
      <p:pic>
        <p:nvPicPr>
          <p:cNvPr id="3" name="Picture 2" descr="Narcissus_field_near_Keukenhof_panorama-01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4960"/>
            <a:ext cx="9144000" cy="12550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0132" y="412720"/>
            <a:ext cx="5935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trans-National Infrastructure for Plant Genomic Science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94" y="4276700"/>
            <a:ext cx="19050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62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034471"/>
            <a:ext cx="4038600" cy="233892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Integrated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 lang="en-GB" dirty="0" smtClean="0"/>
              <a:t>Provide a single search for multiple resources</a:t>
            </a:r>
          </a:p>
          <a:p>
            <a:r>
              <a:rPr lang="en-GB" dirty="0" smtClean="0"/>
              <a:t>Results from all data types are integrated into a simple table</a:t>
            </a:r>
          </a:p>
          <a:p>
            <a:r>
              <a:rPr lang="en-GB" dirty="0" smtClean="0"/>
              <a:t>Links provided to view each result in the source database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652" y="2023838"/>
            <a:ext cx="4792995" cy="377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9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Partner data extracted and indexed using a simple schema</a:t>
            </a:r>
          </a:p>
          <a:p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Drupal </a:t>
            </a:r>
            <a:r>
              <a:rPr lang="en-GB" dirty="0"/>
              <a:t>used as a client for querying the </a:t>
            </a:r>
            <a:r>
              <a:rPr lang="en-GB" dirty="0" err="1"/>
              <a:t>Solr</a:t>
            </a:r>
            <a:r>
              <a:rPr lang="en-GB" dirty="0"/>
              <a:t> </a:t>
            </a:r>
            <a:r>
              <a:rPr lang="en-GB" dirty="0" smtClean="0"/>
              <a:t>index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83" y="1166019"/>
            <a:ext cx="633183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5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Integrated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 lang="en-GB" dirty="0" err="1" smtClean="0"/>
              <a:t>Solr</a:t>
            </a:r>
            <a:r>
              <a:rPr lang="en-GB" dirty="0" smtClean="0"/>
              <a:t> functionality integrated into Drupal using a custom module</a:t>
            </a:r>
          </a:p>
          <a:p>
            <a:pPr lvl="1"/>
            <a:r>
              <a:rPr lang="en-GB" dirty="0" smtClean="0"/>
              <a:t>Faceted search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280" y="1900861"/>
            <a:ext cx="2080440" cy="3924640"/>
          </a:xfrm>
        </p:spPr>
      </p:pic>
    </p:spTree>
    <p:extLst>
      <p:ext uri="{BB962C8B-B14F-4D97-AF65-F5344CB8AC3E}">
        <p14:creationId xmlns:p14="http://schemas.microsoft.com/office/powerpoint/2010/main" val="392163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facets 1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72" y="1744638"/>
            <a:ext cx="7323455" cy="4237087"/>
          </a:xfrm>
        </p:spPr>
      </p:pic>
    </p:spTree>
    <p:extLst>
      <p:ext uri="{BB962C8B-B14F-4D97-AF65-F5344CB8AC3E}">
        <p14:creationId xmlns:p14="http://schemas.microsoft.com/office/powerpoint/2010/main" val="6367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facets 2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38" y="1714155"/>
            <a:ext cx="7422524" cy="4298053"/>
          </a:xfrm>
        </p:spPr>
      </p:pic>
    </p:spTree>
    <p:extLst>
      <p:ext uri="{BB962C8B-B14F-4D97-AF65-F5344CB8AC3E}">
        <p14:creationId xmlns:p14="http://schemas.microsoft.com/office/powerpoint/2010/main" val="305376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facets 3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45" y="1600200"/>
            <a:ext cx="7285510" cy="4525963"/>
          </a:xfrm>
        </p:spPr>
      </p:pic>
    </p:spTree>
    <p:extLst>
      <p:ext uri="{BB962C8B-B14F-4D97-AF65-F5344CB8AC3E}">
        <p14:creationId xmlns:p14="http://schemas.microsoft.com/office/powerpoint/2010/main" val="144460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Quickly ‘drill down’ </a:t>
            </a:r>
            <a:br>
              <a:rPr lang="en-GB" dirty="0" smtClean="0"/>
            </a:br>
            <a:r>
              <a:rPr lang="en-GB" dirty="0" smtClean="0"/>
              <a:t>to result of interest…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802" y="1626517"/>
            <a:ext cx="5014395" cy="4473328"/>
          </a:xfrm>
        </p:spPr>
      </p:pic>
    </p:spTree>
    <p:extLst>
      <p:ext uri="{BB962C8B-B14F-4D97-AF65-F5344CB8AC3E}">
        <p14:creationId xmlns:p14="http://schemas.microsoft.com/office/powerpoint/2010/main" val="296915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transPLANT portal: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 smtClean="0"/>
              <a:t>Two types of content: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GB" b="1" dirty="0" smtClean="0"/>
              <a:t>Project information</a:t>
            </a:r>
            <a:endParaRPr lang="en-GB" b="1" dirty="0"/>
          </a:p>
          <a:p>
            <a:pPr marL="914400" lvl="1" indent="-514350" fontAlgn="base"/>
            <a:r>
              <a:rPr lang="en-GB" b="1" dirty="0" smtClean="0"/>
              <a:t>Project summary information, </a:t>
            </a:r>
            <a:r>
              <a:rPr lang="en-GB" b="1" dirty="0"/>
              <a:t>news, details, partners, </a:t>
            </a:r>
            <a:r>
              <a:rPr lang="en-GB" b="1" dirty="0" smtClean="0"/>
              <a:t>publications, </a:t>
            </a:r>
            <a:r>
              <a:rPr lang="en-GB" b="1" dirty="0"/>
              <a:t>and </a:t>
            </a:r>
            <a:r>
              <a:rPr lang="en-GB" b="1" dirty="0" smtClean="0"/>
              <a:t>reports.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GB" dirty="0" smtClean="0"/>
              <a:t>Service </a:t>
            </a:r>
            <a:r>
              <a:rPr lang="en-GB" dirty="0"/>
              <a:t>pages:</a:t>
            </a:r>
          </a:p>
          <a:p>
            <a:pPr lvl="1" fontAlgn="base"/>
            <a:r>
              <a:rPr lang="en-GB" dirty="0"/>
              <a:t>Partner resource listings</a:t>
            </a:r>
          </a:p>
          <a:p>
            <a:pPr lvl="1" fontAlgn="base"/>
            <a:r>
              <a:rPr lang="en-GB" dirty="0"/>
              <a:t>Resource registry</a:t>
            </a:r>
          </a:p>
          <a:p>
            <a:pPr lvl="1" fontAlgn="base"/>
            <a:r>
              <a:rPr lang="en-GB" dirty="0" smtClean="0"/>
              <a:t>Integrated </a:t>
            </a:r>
            <a:r>
              <a:rPr lang="en-GB" dirty="0"/>
              <a:t>search </a:t>
            </a:r>
            <a:r>
              <a:rPr lang="en-GB" dirty="0" smtClean="0"/>
              <a:t>portal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281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Homepage</a:t>
            </a:r>
            <a:endParaRPr lang="en-GB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77" r="-12377"/>
          <a:stretch/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Static </a:t>
            </a:r>
            <a:r>
              <a:rPr lang="en-GB" dirty="0"/>
              <a:t>project </a:t>
            </a:r>
            <a:r>
              <a:rPr lang="en-GB" dirty="0" smtClean="0"/>
              <a:t>summary, links to more info., dynamic listings: project related news / relevant upcoming meetings and workshops. RSS feeds for dynamic content (in and out).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2325569" y="893136"/>
            <a:ext cx="3200400" cy="297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GB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045" y="621074"/>
            <a:ext cx="5425911" cy="9906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64738" y="2190307"/>
            <a:ext cx="2286000" cy="27538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GB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5674" y="2190307"/>
            <a:ext cx="2360428" cy="27538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GB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1800446"/>
            <a:ext cx="4465674" cy="4855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68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Meetings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38" r="-13238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Details of all meetings, past and future. Past events include associated resources, such as presentations and reports.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231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Partners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741" r="-40741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Complete table of project partners, including logos, short descriptions, and links to homepages. Partner pages include listings of project members and partner resources.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59" y="515993"/>
            <a:ext cx="7407282" cy="42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Publications (and reports)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363" b="-7363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Listings of the outputs of the project, including publications and reports.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" y="1549289"/>
            <a:ext cx="9149169" cy="334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9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transPLANT portal: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 smtClean="0"/>
              <a:t>Two types of content: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GB" dirty="0" smtClean="0"/>
              <a:t>Project information</a:t>
            </a:r>
            <a:endParaRPr lang="en-GB" dirty="0"/>
          </a:p>
          <a:p>
            <a:pPr marL="914400" lvl="1" indent="-514350" fontAlgn="base"/>
            <a:r>
              <a:rPr lang="en-GB" dirty="0" smtClean="0"/>
              <a:t>Project summary information, </a:t>
            </a:r>
            <a:r>
              <a:rPr lang="en-GB" dirty="0"/>
              <a:t>news, details, partners, </a:t>
            </a:r>
            <a:r>
              <a:rPr lang="en-GB" dirty="0" smtClean="0"/>
              <a:t>publications, </a:t>
            </a:r>
            <a:r>
              <a:rPr lang="en-GB" dirty="0"/>
              <a:t>and </a:t>
            </a:r>
            <a:r>
              <a:rPr lang="en-GB" dirty="0" smtClean="0"/>
              <a:t>reports.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GB" b="1" dirty="0" smtClean="0"/>
              <a:t>Service </a:t>
            </a:r>
            <a:r>
              <a:rPr lang="en-GB" b="1" dirty="0"/>
              <a:t>pages:</a:t>
            </a:r>
          </a:p>
          <a:p>
            <a:pPr lvl="1" fontAlgn="base"/>
            <a:r>
              <a:rPr lang="en-GB" b="1" dirty="0"/>
              <a:t>Partner resource listings</a:t>
            </a:r>
          </a:p>
          <a:p>
            <a:pPr lvl="1" fontAlgn="base"/>
            <a:r>
              <a:rPr lang="en-GB" b="1" dirty="0"/>
              <a:t>Resource registry</a:t>
            </a:r>
          </a:p>
          <a:p>
            <a:pPr lvl="1" fontAlgn="base"/>
            <a:r>
              <a:rPr lang="en-GB" b="1" dirty="0" smtClean="0"/>
              <a:t>Integrated </a:t>
            </a:r>
            <a:r>
              <a:rPr lang="en-GB" b="1" dirty="0"/>
              <a:t>search </a:t>
            </a:r>
            <a:r>
              <a:rPr lang="en-GB" b="1" dirty="0" smtClean="0"/>
              <a:t>portal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1783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Partner resources</a:t>
            </a:r>
            <a:endParaRPr lang="en-GB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58" r="-14758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Listing of all relevant resources maintained by the </a:t>
            </a:r>
            <a:r>
              <a:rPr lang="en-GB" dirty="0" smtClean="0"/>
              <a:t>partners broken </a:t>
            </a:r>
            <a:r>
              <a:rPr lang="en-GB" dirty="0"/>
              <a:t>into three </a:t>
            </a:r>
            <a:r>
              <a:rPr lang="en-GB" dirty="0" smtClean="0"/>
              <a:t>sections: Databases, Services and Software. Table provides descriptions and links.</a:t>
            </a:r>
          </a:p>
          <a:p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402958" y="1173125"/>
            <a:ext cx="2413591" cy="4855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GB">
              <a:solidFill>
                <a:prstClr val="black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989" y="1300721"/>
            <a:ext cx="3894158" cy="5791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549" y="3246570"/>
            <a:ext cx="3764606" cy="18746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84" y="2191108"/>
            <a:ext cx="3734124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0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 registry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16" r="-11716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Categorised registry of community-wide resources of interest for plant </a:t>
            </a:r>
            <a:r>
              <a:rPr lang="en-GB" dirty="0" smtClean="0"/>
              <a:t>bioinformatics. List </a:t>
            </a:r>
            <a:r>
              <a:rPr lang="en-GB" dirty="0"/>
              <a:t>can be browsed </a:t>
            </a:r>
            <a:r>
              <a:rPr lang="en-GB" dirty="0" smtClean="0"/>
              <a:t>or filtered </a:t>
            </a:r>
            <a:r>
              <a:rPr lang="en-GB" dirty="0"/>
              <a:t>on specific facets of the data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0" y="338632"/>
            <a:ext cx="5966977" cy="425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5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326</Words>
  <Application>Microsoft Office PowerPoint</Application>
  <PresentationFormat>On-screen Show (4:3)</PresentationFormat>
  <Paragraphs>53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1_Office Theme</vt:lpstr>
      <vt:lpstr>Dan Bolser, EMBL-EBI</vt:lpstr>
      <vt:lpstr>The transPLANT portal: Overview</vt:lpstr>
      <vt:lpstr>Homepage</vt:lpstr>
      <vt:lpstr>Meetings</vt:lpstr>
      <vt:lpstr>Partners</vt:lpstr>
      <vt:lpstr>Publications (and reports)</vt:lpstr>
      <vt:lpstr>The transPLANT portal: Overview</vt:lpstr>
      <vt:lpstr>Partner resources</vt:lpstr>
      <vt:lpstr>Resource registry</vt:lpstr>
      <vt:lpstr>Integrated search</vt:lpstr>
      <vt:lpstr>Implementation</vt:lpstr>
      <vt:lpstr>Integrated search</vt:lpstr>
      <vt:lpstr>Using facets 1</vt:lpstr>
      <vt:lpstr>Using facets 2</vt:lpstr>
      <vt:lpstr>Using facets 3</vt:lpstr>
      <vt:lpstr>Quickly ‘drill down’  to result of interest…</vt:lpstr>
    </vt:vector>
  </TitlesOfParts>
  <Company>EMBL-EBI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Murray Bolser</dc:creator>
  <cp:lastModifiedBy>Daniel Murray Bolser</cp:lastModifiedBy>
  <cp:revision>4</cp:revision>
  <dcterms:created xsi:type="dcterms:W3CDTF">2012-11-11T16:46:13Z</dcterms:created>
  <dcterms:modified xsi:type="dcterms:W3CDTF">2012-11-12T10:06:44Z</dcterms:modified>
</cp:coreProperties>
</file>