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7" r:id="rId4"/>
    <p:sldId id="259" r:id="rId5"/>
    <p:sldId id="262" r:id="rId6"/>
    <p:sldId id="261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ingE Cai" initials="MC [7]" lastIdx="1" clrIdx="6">
    <p:extLst/>
  </p:cmAuthor>
  <p:cmAuthor id="1" name="MingE Cai" initials="MC" lastIdx="1" clrIdx="0">
    <p:extLst/>
  </p:cmAuthor>
  <p:cmAuthor id="8" name="MingE Cai" initials="MC [8]" lastIdx="1" clrIdx="7">
    <p:extLst/>
  </p:cmAuthor>
  <p:cmAuthor id="2" name="MingE Cai" initials="MC [2]" lastIdx="1" clrIdx="1">
    <p:extLst/>
  </p:cmAuthor>
  <p:cmAuthor id="9" name="MingE Cai" initials="MC [9]" lastIdx="1" clrIdx="8">
    <p:extLst/>
  </p:cmAuthor>
  <p:cmAuthor id="3" name="MingE Cai" initials="MC [3]" lastIdx="1" clrIdx="2">
    <p:extLst/>
  </p:cmAuthor>
  <p:cmAuthor id="10" name="MingE Cai" initials="MC [10]" lastIdx="1" clrIdx="9">
    <p:extLst/>
  </p:cmAuthor>
  <p:cmAuthor id="4" name="MingE Cai" initials="MC [4]" lastIdx="1" clrIdx="3">
    <p:extLst/>
  </p:cmAuthor>
  <p:cmAuthor id="11" name="MingE Cai" initials="MC [11]" lastIdx="1" clrIdx="10">
    <p:extLst/>
  </p:cmAuthor>
  <p:cmAuthor id="5" name="MingE Cai" initials="MC [5]" lastIdx="1" clrIdx="4">
    <p:extLst/>
  </p:cmAuthor>
  <p:cmAuthor id="12" name="Windows 使用者" initials="W使" lastIdx="1" clrIdx="11">
    <p:extLst>
      <p:ext uri="{19B8F6BF-5375-455C-9EA6-DF929625EA0E}">
        <p15:presenceInfo xmlns:p15="http://schemas.microsoft.com/office/powerpoint/2012/main" userId="Windows 使用者" providerId="None"/>
      </p:ext>
    </p:extLst>
  </p:cmAuthor>
  <p:cmAuthor id="6" name="MingE Cai" initials="MC [6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61"/>
  </p:normalViewPr>
  <p:slideViewPr>
    <p:cSldViewPr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" dt="2018-03-23T16:52:48.912" idx="1">
    <p:pos x="1490" y="372"/>
    <p:text>不侷限藍牙，改成IOT相容性測試比較好</p:text>
    <p:extLst>
      <p:ext uri="{C676402C-5697-4E1C-873F-D02D1690AC5C}">
        <p15:threadingInfo xmlns:p15="http://schemas.microsoft.com/office/powerpoint/2012/main" timeZoneBias="-480"/>
      </p:ext>
    </p:extLst>
  </p:cm>
  <p:cm authorId="7" dt="2018-03-23T16:53:32.408" idx="1">
    <p:pos x="4558" y="200"/>
    <p:text>真的要放這個圖嗎？ 哈哈哈</p:text>
    <p:extLst mod="1">
      <p:ext uri="{C676402C-5697-4E1C-873F-D02D1690AC5C}">
        <p15:threadingInfo xmlns:p15="http://schemas.microsoft.com/office/powerpoint/2012/main" timeZoneBias="-480"/>
      </p:ext>
    </p:extLst>
  </p:cm>
  <p:cm authorId="12" dt="2018-03-29T14:54:21.399" idx="1">
    <p:pos x="4558" y="340"/>
    <p:text>當然不會XD</p:text>
    <p:extLst>
      <p:ext uri="{C676402C-5697-4E1C-873F-D02D1690AC5C}">
        <p15:threadingInfo xmlns:p15="http://schemas.microsoft.com/office/powerpoint/2012/main" timeZoneBias="-480">
          <p15:parentCm authorId="7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8-03-23T16:49:30.530" idx="1">
    <p:pos x="5174" y="392"/>
    <p:text>少了device的version</p:text>
    <p:extLst>
      <p:ext uri="{C676402C-5697-4E1C-873F-D02D1690AC5C}">
        <p15:threadingInfo xmlns:p15="http://schemas.microsoft.com/office/powerpoint/2012/main" timeZoneBias="-480"/>
      </p:ext>
    </p:extLst>
  </p:cm>
  <p:cm authorId="9" dt="2018-03-23T17:04:17.866" idx="1">
    <p:pos x="4618" y="-77"/>
    <p:text>是否要有帳號身份Status？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8-03-23T16:50:45.756" idx="1">
    <p:pos x="2322" y="812"/>
    <p:text>箭頭不知道是什麼</p:text>
    <p:extLst mod="1"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8" dt="2018-03-23T17:03:12.086" idx="1">
    <p:pos x="3064" y="1979"/>
    <p:text>如果還要做分析錯什麼地方，原因之類的，可能會偏離題目，這部分先弄成可以連結到結果報表就可以了，有時間再加</p:text>
    <p:extLst>
      <p:ext uri="{C676402C-5697-4E1C-873F-D02D1690AC5C}">
        <p15:threadingInfo xmlns:p15="http://schemas.microsoft.com/office/powerpoint/2012/main" timeZoneBias="-480"/>
      </p:ext>
    </p:extLst>
  </p:cm>
  <p:cm authorId="10" dt="2018-03-23T17:05:17.208" idx="1">
    <p:pos x="1972" y="-278"/>
    <p:text>這一頁是從哪個按鈕生出來的？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1" dt="2018-03-23T17:07:50.723" idx="1">
    <p:pos x="4424" y="1611"/>
    <p:text>Device Type目前並不侷限只能跟藍芽連線，以後也可能會有其他Protocol，但現階段你們也可以寫死沒關係，也有可能會沒有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E697-E9DB-4654-BBE4-DDEE8C11F18F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A86F-A4B8-4498-A098-333FC9521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6847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E697-E9DB-4654-BBE4-DDEE8C11F18F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A86F-A4B8-4498-A098-333FC9521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639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E697-E9DB-4654-BBE4-DDEE8C11F18F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A86F-A4B8-4498-A098-333FC9521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511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E697-E9DB-4654-BBE4-DDEE8C11F18F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A86F-A4B8-4498-A098-333FC9521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47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E697-E9DB-4654-BBE4-DDEE8C11F18F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A86F-A4B8-4498-A098-333FC9521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18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E697-E9DB-4654-BBE4-DDEE8C11F18F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A86F-A4B8-4498-A098-333FC9521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4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E697-E9DB-4654-BBE4-DDEE8C11F18F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A86F-A4B8-4498-A098-333FC9521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88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E697-E9DB-4654-BBE4-DDEE8C11F18F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A86F-A4B8-4498-A098-333FC9521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314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E697-E9DB-4654-BBE4-DDEE8C11F18F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A86F-A4B8-4498-A098-333FC9521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29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E697-E9DB-4654-BBE4-DDEE8C11F18F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A86F-A4B8-4498-A098-333FC9521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45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E697-E9DB-4654-BBE4-DDEE8C11F18F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A86F-A4B8-4498-A098-333FC9521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13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DE697-E9DB-4654-BBE4-DDEE8C11F18F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BA86F-A4B8-4498-A098-333FC9521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797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63542" y="2939955"/>
            <a:ext cx="2448272" cy="22976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solidFill>
                  <a:schemeClr val="bg1">
                    <a:lumMod val="75000"/>
                  </a:schemeClr>
                </a:solidFill>
              </a:rPr>
              <a:t>password…</a:t>
            </a:r>
            <a:endParaRPr lang="zh-TW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63542" y="2516291"/>
            <a:ext cx="2448272" cy="22976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solidFill>
                  <a:schemeClr val="bg1">
                    <a:lumMod val="75000"/>
                  </a:schemeClr>
                </a:solidFill>
              </a:rPr>
              <a:t>username…</a:t>
            </a:r>
            <a:endParaRPr lang="zh-TW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4119626" y="3452395"/>
            <a:ext cx="936104" cy="31203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華康棒棒體W5(P)" pitchFamily="82" charset="-120"/>
                <a:ea typeface="華康棒棒體W5(P)" pitchFamily="82" charset="-120"/>
              </a:rPr>
              <a:t>登入</a:t>
            </a:r>
            <a:endParaRPr lang="zh-TW" altLang="en-US" sz="1400" dirty="0">
              <a:latin typeface="華康棒棒體W5(P)" pitchFamily="82" charset="-120"/>
              <a:ea typeface="華康棒棒體W5(P)" pitchFamily="82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987824" y="699542"/>
            <a:ext cx="29546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 dirty="0" err="1" smtClean="0">
                <a:latin typeface="華康文徵明體W4" pitchFamily="65" charset="-120"/>
                <a:ea typeface="華康文徵明體W4" pitchFamily="65" charset="-120"/>
              </a:rPr>
              <a:t>IoT</a:t>
            </a:r>
            <a:r>
              <a:rPr lang="zh-TW" altLang="en-US" sz="4800" dirty="0" smtClean="0">
                <a:latin typeface="華康文徵明體W4" pitchFamily="65" charset="-120"/>
                <a:ea typeface="華康文徵明體W4" pitchFamily="65" charset="-120"/>
              </a:rPr>
              <a:t>相容性</a:t>
            </a:r>
            <a:endParaRPr lang="en-US" altLang="zh-TW" sz="4800" dirty="0" smtClean="0">
              <a:latin typeface="華康文徵明體W4" pitchFamily="65" charset="-120"/>
              <a:ea typeface="華康文徵明體W4" pitchFamily="65" charset="-120"/>
            </a:endParaRPr>
          </a:p>
          <a:p>
            <a:pPr algn="ctr"/>
            <a:r>
              <a:rPr lang="zh-TW" altLang="en-US" sz="4800" dirty="0" smtClean="0">
                <a:latin typeface="華康文徵明體W4" pitchFamily="65" charset="-120"/>
                <a:ea typeface="華康文徵明體W4" pitchFamily="65" charset="-120"/>
              </a:rPr>
              <a:t>測試系統</a:t>
            </a:r>
            <a:endParaRPr lang="zh-TW" altLang="en-US" sz="4800" dirty="0">
              <a:latin typeface="華康文徵明體W4" pitchFamily="65" charset="-120"/>
              <a:ea typeface="華康文徵明體W4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429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052025"/>
              </p:ext>
            </p:extLst>
          </p:nvPr>
        </p:nvGraphicFramePr>
        <p:xfrm>
          <a:off x="294215" y="1635646"/>
          <a:ext cx="2880320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ym typeface="Wingdings"/>
                        </a:rPr>
                        <a:t>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HTC ONE (Android</a:t>
                      </a:r>
                      <a:r>
                        <a:rPr lang="en-US" altLang="zh-TW" baseline="0" dirty="0" smtClean="0"/>
                        <a:t> 5.1)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ym typeface="Wingdings 2"/>
                        </a:rPr>
                        <a:t>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Sony</a:t>
                      </a:r>
                      <a:r>
                        <a:rPr lang="en-US" altLang="zh-TW" baseline="0" dirty="0" smtClean="0"/>
                        <a:t> XA1 (</a:t>
                      </a:r>
                      <a:r>
                        <a:rPr lang="en-US" altLang="zh-TW" dirty="0" smtClean="0"/>
                        <a:t>Android</a:t>
                      </a:r>
                      <a:r>
                        <a:rPr lang="en-US" altLang="zh-TW" baseline="0" dirty="0" smtClean="0"/>
                        <a:t> 5.2)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ym typeface="Wingdings 2"/>
                        </a:rPr>
                        <a:t>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Apple</a:t>
                      </a:r>
                      <a:r>
                        <a:rPr lang="en-US" altLang="zh-TW" baseline="0" dirty="0" smtClean="0"/>
                        <a:t> iPhone 6 (</a:t>
                      </a:r>
                      <a:r>
                        <a:rPr lang="en-US" altLang="zh-TW" baseline="0" dirty="0" err="1" smtClean="0"/>
                        <a:t>iOS</a:t>
                      </a:r>
                      <a:r>
                        <a:rPr lang="en-US" altLang="zh-TW" baseline="0" dirty="0" smtClean="0"/>
                        <a:t> 10)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XA1 Ultra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960418" y="127560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作業系統版本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069727"/>
              </p:ext>
            </p:extLst>
          </p:nvPr>
        </p:nvGraphicFramePr>
        <p:xfrm>
          <a:off x="3275856" y="1644938"/>
          <a:ext cx="2717870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9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8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ym typeface="Wingdings"/>
                        </a:rPr>
                        <a:t>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Cube 1.01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ym typeface="Wingdings 2"/>
                        </a:rPr>
                        <a:t>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Cube</a:t>
                      </a:r>
                      <a:r>
                        <a:rPr lang="en-US" altLang="zh-TW" baseline="0" dirty="0" smtClean="0"/>
                        <a:t> 1.02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ym typeface="Wingdings"/>
                        </a:rPr>
                        <a:t>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Super</a:t>
                      </a:r>
                      <a:r>
                        <a:rPr lang="en-US" altLang="zh-TW" baseline="0" dirty="0" smtClean="0"/>
                        <a:t> Cube 2.6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139952" y="12848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韌體版本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3995936" y="4480356"/>
            <a:ext cx="936104" cy="31203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華康棒棒體W5(P)" pitchFamily="82" charset="-120"/>
                <a:ea typeface="華康棒棒體W5(P)" pitchFamily="82" charset="-120"/>
              </a:rPr>
              <a:t>開始測試</a:t>
            </a:r>
            <a:endParaRPr lang="zh-TW" altLang="en-US" sz="1400" dirty="0">
              <a:latin typeface="華康棒棒體W5(P)" pitchFamily="82" charset="-120"/>
              <a:ea typeface="華康棒棒體W5(P)" pitchFamily="82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dirty="0" smtClean="0">
                <a:solidFill>
                  <a:schemeClr val="bg1"/>
                </a:solidFill>
                <a:latin typeface="華康棒棒體W5(P)" pitchFamily="82" charset="-120"/>
                <a:ea typeface="華康棒棒體W5(P)" pitchFamily="82" charset="-120"/>
                <a:sym typeface="Wingdings"/>
              </a:rPr>
              <a:t> 林亮勳</a:t>
            </a:r>
            <a:r>
              <a:rPr lang="en-US" altLang="zh-TW" dirty="0" smtClean="0">
                <a:solidFill>
                  <a:schemeClr val="bg1"/>
                </a:solidFill>
                <a:latin typeface="華康棒棒體W5(P)" pitchFamily="82" charset="-120"/>
                <a:ea typeface="華康棒棒體W5(P)" pitchFamily="82" charset="-120"/>
                <a:sym typeface="Wingdings"/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  <a:latin typeface="華康棒棒體W5(P)" pitchFamily="82" charset="-120"/>
                <a:ea typeface="華康棒棒體W5(P)" pitchFamily="82" charset="-120"/>
                <a:sym typeface="Wingdings"/>
              </a:rPr>
              <a:t>開發人員</a:t>
            </a:r>
            <a:r>
              <a:rPr lang="en-US" altLang="zh-TW" dirty="0" smtClean="0">
                <a:solidFill>
                  <a:schemeClr val="bg1"/>
                </a:solidFill>
                <a:latin typeface="華康棒棒體W5(P)" pitchFamily="82" charset="-120"/>
                <a:ea typeface="華康棒棒體W5(P)" pitchFamily="82" charset="-120"/>
                <a:sym typeface="Wingdings"/>
              </a:rPr>
              <a:t>)</a:t>
            </a:r>
            <a:r>
              <a:rPr lang="zh-TW" altLang="en-US" dirty="0" smtClean="0">
                <a:solidFill>
                  <a:schemeClr val="bg1"/>
                </a:solidFill>
                <a:latin typeface="華康棒棒體W5(P)" pitchFamily="82" charset="-120"/>
                <a:ea typeface="華康棒棒體W5(P)" pitchFamily="82" charset="-120"/>
                <a:sym typeface="Wingdings"/>
              </a:rPr>
              <a:t>　登</a:t>
            </a:r>
            <a:r>
              <a:rPr lang="zh-TW" altLang="en-US" dirty="0" smtClean="0">
                <a:solidFill>
                  <a:schemeClr val="bg1"/>
                </a:solidFill>
                <a:latin typeface="華康棒棒體W5(P)" pitchFamily="82" charset="-120"/>
                <a:ea typeface="華康棒棒體W5(P)" pitchFamily="82" charset="-120"/>
              </a:rPr>
              <a:t>出</a:t>
            </a:r>
            <a:endParaRPr lang="zh-TW" altLang="en-US" dirty="0">
              <a:solidFill>
                <a:schemeClr val="bg1"/>
              </a:solidFill>
              <a:latin typeface="華康棒棒體W5(P)" pitchFamily="82" charset="-120"/>
              <a:ea typeface="華康棒棒體W5(P)" pitchFamily="82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7504" y="21089"/>
            <a:ext cx="4210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華康棒棒體W5(P)" pitchFamily="82" charset="-120"/>
                <a:ea typeface="華康棒棒體W5(P)" pitchFamily="82" charset="-120"/>
                <a:sym typeface="Wingdings 2"/>
              </a:rPr>
              <a:t> 執行</a:t>
            </a:r>
            <a:r>
              <a:rPr lang="zh-TW" altLang="en-US" sz="1600" dirty="0" smtClean="0">
                <a:solidFill>
                  <a:srgbClr val="FF0000"/>
                </a:solidFill>
                <a:latin typeface="華康棒棒體W5(P)" pitchFamily="82" charset="-120"/>
                <a:ea typeface="華康棒棒體W5(P)" pitchFamily="82" charset="-120"/>
              </a:rPr>
              <a:t>測試</a:t>
            </a:r>
            <a:r>
              <a:rPr lang="zh-TW" altLang="en-US" sz="1600" dirty="0" smtClean="0">
                <a:solidFill>
                  <a:schemeClr val="bg1"/>
                </a:solidFill>
                <a:latin typeface="華康棒棒體W5(P)" pitchFamily="82" charset="-120"/>
                <a:ea typeface="華康棒棒體W5(P)" pitchFamily="82" charset="-120"/>
              </a:rPr>
              <a:t>　</a:t>
            </a:r>
            <a:r>
              <a:rPr lang="zh-TW" altLang="en-US" sz="1600" dirty="0" smtClean="0">
                <a:solidFill>
                  <a:schemeClr val="bg1"/>
                </a:solidFill>
                <a:latin typeface="華康棒棒體W5(P)" pitchFamily="82" charset="-120"/>
                <a:ea typeface="華康棒棒體W5(P)" pitchFamily="82" charset="-120"/>
                <a:sym typeface="Wingdings"/>
              </a:rPr>
              <a:t> </a:t>
            </a:r>
            <a:r>
              <a:rPr lang="zh-TW" altLang="en-US" sz="1600" dirty="0" smtClean="0">
                <a:solidFill>
                  <a:schemeClr val="bg1"/>
                </a:solidFill>
                <a:latin typeface="華康棒棒體W5(P)" pitchFamily="82" charset="-120"/>
                <a:ea typeface="華康棒棒體W5(P)" pitchFamily="82" charset="-120"/>
              </a:rPr>
              <a:t>歷史紀錄　</a:t>
            </a:r>
            <a:r>
              <a:rPr lang="zh-TW" altLang="en-US" sz="1600" dirty="0" smtClean="0">
                <a:solidFill>
                  <a:schemeClr val="bg1"/>
                </a:solidFill>
                <a:latin typeface="華康棒棒體W5(P)" pitchFamily="82" charset="-120"/>
                <a:ea typeface="華康棒棒體W5(P)" pitchFamily="82" charset="-120"/>
                <a:sym typeface="Wingdings" panose="05000000000000000000" pitchFamily="2" charset="2"/>
              </a:rPr>
              <a:t>管理版本</a:t>
            </a:r>
            <a:r>
              <a:rPr lang="zh-TW" altLang="en-US" sz="1600" dirty="0" smtClean="0">
                <a:solidFill>
                  <a:schemeClr val="bg1"/>
                </a:solidFill>
                <a:latin typeface="華康棒棒體W5(P)" pitchFamily="82" charset="-120"/>
                <a:ea typeface="華康棒棒體W5(P)" pitchFamily="82" charset="-120"/>
              </a:rPr>
              <a:t>　</a:t>
            </a:r>
            <a:endParaRPr lang="zh-TW" altLang="en-US" sz="1600" dirty="0">
              <a:solidFill>
                <a:schemeClr val="bg1"/>
              </a:solidFill>
              <a:latin typeface="華康棒棒體W5(P)" pitchFamily="82" charset="-120"/>
              <a:ea typeface="華康棒棒體W5(P)" pitchFamily="82" charset="-12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125665"/>
              </p:ext>
            </p:extLst>
          </p:nvPr>
        </p:nvGraphicFramePr>
        <p:xfrm>
          <a:off x="6107852" y="1635646"/>
          <a:ext cx="2717870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9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8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ym typeface="Wingdings"/>
                        </a:rPr>
                        <a:t>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Motion 1.1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ym typeface="Wingdings 2"/>
                        </a:rPr>
                        <a:t>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Motion</a:t>
                      </a:r>
                      <a:r>
                        <a:rPr lang="en-US" altLang="zh-TW" baseline="0" dirty="0" smtClean="0"/>
                        <a:t> 1.2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ym typeface="Wingdings"/>
                        </a:rPr>
                        <a:t>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Thermo</a:t>
                      </a:r>
                      <a:r>
                        <a:rPr lang="en-US" altLang="zh-TW" baseline="0" dirty="0" smtClean="0"/>
                        <a:t> 2.2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6971948" y="12756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裝置版本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94215" y="627534"/>
            <a:ext cx="233213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瀏覽器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等腰三角形 12"/>
          <p:cNvSpPr/>
          <p:nvPr/>
        </p:nvSpPr>
        <p:spPr>
          <a:xfrm rot="10800000">
            <a:off x="2294846" y="697441"/>
            <a:ext cx="241722" cy="1812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699792" y="627534"/>
            <a:ext cx="720080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新增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210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811584" y="42178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sym typeface="Wingdings 2"/>
              </a:rPr>
              <a:t>   </a:t>
            </a:r>
            <a:r>
              <a:rPr lang="zh-TW" altLang="en-US" dirty="0" smtClean="0">
                <a:solidFill>
                  <a:schemeClr val="bg1"/>
                </a:solidFill>
                <a:sym typeface="Wingdings"/>
              </a:rPr>
              <a:t>   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0" y="0"/>
            <a:ext cx="9144000" cy="411510"/>
            <a:chOff x="0" y="0"/>
            <a:chExt cx="9144000" cy="411510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9144000" cy="4115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TW" altLang="en-US" dirty="0" smtClean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  <a:sym typeface="Wingdings"/>
                </a:rPr>
                <a:t>登</a:t>
              </a:r>
              <a:r>
                <a:rPr lang="zh-TW" altLang="en-US" dirty="0" smtClean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</a:rPr>
                <a:t>出</a:t>
              </a:r>
              <a:endParaRPr lang="zh-TW" altLang="en-US" dirty="0">
                <a:solidFill>
                  <a:schemeClr val="bg1"/>
                </a:solidFill>
                <a:latin typeface="華康棒棒體W5(P)" pitchFamily="82" charset="-120"/>
                <a:ea typeface="華康棒棒體W5(P)" pitchFamily="82" charset="-12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07504" y="21089"/>
              <a:ext cx="42102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 smtClean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  <a:sym typeface="Wingdings 2"/>
                </a:rPr>
                <a:t> 執行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</a:rPr>
                <a:t>測試　</a:t>
              </a:r>
              <a:r>
                <a:rPr lang="zh-TW" altLang="en-US" sz="1600" dirty="0" smtClean="0">
                  <a:solidFill>
                    <a:srgbClr val="FF0000"/>
                  </a:solidFill>
                  <a:latin typeface="華康棒棒體W5(P)" pitchFamily="82" charset="-120"/>
                  <a:ea typeface="華康棒棒體W5(P)" pitchFamily="82" charset="-120"/>
                  <a:sym typeface="Wingdings"/>
                </a:rPr>
                <a:t> </a:t>
              </a:r>
              <a:r>
                <a:rPr lang="zh-TW" altLang="en-US" sz="1600" dirty="0" smtClean="0">
                  <a:solidFill>
                    <a:srgbClr val="FF0000"/>
                  </a:solidFill>
                  <a:latin typeface="華康棒棒體W5(P)" pitchFamily="82" charset="-120"/>
                  <a:ea typeface="華康棒棒體W5(P)" pitchFamily="82" charset="-120"/>
                </a:rPr>
                <a:t>歷史紀錄　</a:t>
              </a:r>
              <a:r>
                <a:rPr lang="zh-TW" altLang="en-US" sz="1600" dirty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  <a:sym typeface="Wingdings" panose="05000000000000000000" pitchFamily="2" charset="2"/>
                </a:rPr>
                <a:t> 管理版本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</a:rPr>
                <a:t>　</a:t>
              </a:r>
              <a:endParaRPr lang="zh-TW" altLang="en-US" sz="1600" dirty="0">
                <a:solidFill>
                  <a:schemeClr val="bg1"/>
                </a:solidFill>
                <a:latin typeface="華康棒棒體W5(P)" pitchFamily="82" charset="-120"/>
                <a:ea typeface="華康棒棒體W5(P)" pitchFamily="82" charset="-120"/>
              </a:endParaRPr>
            </a:p>
          </p:txBody>
        </p:sp>
      </p:grp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896222"/>
              </p:ext>
            </p:extLst>
          </p:nvPr>
        </p:nvGraphicFramePr>
        <p:xfrm>
          <a:off x="467544" y="843558"/>
          <a:ext cx="8064896" cy="22250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51987318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測試時間</a:t>
                      </a:r>
                      <a:endParaRPr lang="zh-TW" altLang="en-US" sz="16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作業版本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韌體版本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裝置版本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測試結果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2018/3/23</a:t>
                      </a:r>
                      <a:r>
                        <a:rPr lang="en-US" altLang="zh-TW" sz="1600" baseline="0" dirty="0" smtClean="0"/>
                        <a:t> 13:00:01</a:t>
                      </a:r>
                      <a:endParaRPr lang="zh-TW" altLang="en-US" sz="16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共</a:t>
                      </a:r>
                      <a:r>
                        <a:rPr lang="en-US" altLang="zh-TW" sz="1600" dirty="0" smtClean="0"/>
                        <a:t>2</a:t>
                      </a:r>
                      <a:r>
                        <a:rPr lang="zh-TW" altLang="en-US" sz="1600" dirty="0" smtClean="0"/>
                        <a:t>項 </a:t>
                      </a:r>
                      <a:r>
                        <a:rPr lang="en-US" altLang="zh-TW" sz="1600" dirty="0" smtClean="0">
                          <a:sym typeface="Wingdings"/>
                        </a:rPr>
                        <a:t>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共</a:t>
                      </a:r>
                      <a:r>
                        <a:rPr lang="en-US" altLang="zh-TW" sz="1600" dirty="0" smtClean="0"/>
                        <a:t>2</a:t>
                      </a:r>
                      <a:r>
                        <a:rPr lang="zh-TW" altLang="en-US" sz="1600" dirty="0" smtClean="0"/>
                        <a:t>項 </a:t>
                      </a:r>
                      <a:r>
                        <a:rPr lang="en-US" altLang="zh-TW" sz="1600" dirty="0" smtClean="0">
                          <a:sym typeface="Wingdings"/>
                        </a:rPr>
                        <a:t></a:t>
                      </a:r>
                      <a:endParaRPr lang="zh-TW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共</a:t>
                      </a:r>
                      <a:r>
                        <a:rPr lang="en-US" altLang="zh-TW" sz="1600" dirty="0" smtClean="0"/>
                        <a:t>2</a:t>
                      </a:r>
                      <a:r>
                        <a:rPr lang="zh-TW" altLang="en-US" sz="1600" dirty="0" smtClean="0"/>
                        <a:t>項 </a:t>
                      </a:r>
                      <a:r>
                        <a:rPr lang="en-US" altLang="zh-TW" sz="1600" dirty="0" smtClean="0">
                          <a:sym typeface="Wingdings"/>
                        </a:rPr>
                        <a:t>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u="sng" dirty="0" smtClean="0">
                          <a:solidFill>
                            <a:srgbClr val="00B050"/>
                          </a:solidFill>
                        </a:rPr>
                        <a:t>60%</a:t>
                      </a:r>
                      <a:r>
                        <a:rPr lang="zh-TW" altLang="en-US" sz="1600" u="sng" dirty="0" smtClean="0">
                          <a:solidFill>
                            <a:srgbClr val="00B050"/>
                          </a:solidFill>
                        </a:rPr>
                        <a:t>成功</a:t>
                      </a:r>
                      <a:endParaRPr lang="zh-TW" altLang="en-US" sz="1600" u="sng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2018/3/23</a:t>
                      </a:r>
                      <a:r>
                        <a:rPr lang="en-US" altLang="zh-TW" sz="1600" baseline="0" dirty="0" smtClean="0"/>
                        <a:t> 13:01:02</a:t>
                      </a:r>
                      <a:endParaRPr lang="zh-TW" altLang="en-US" sz="16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共</a:t>
                      </a:r>
                      <a:r>
                        <a:rPr lang="en-US" altLang="zh-TW" sz="1600" dirty="0" smtClean="0"/>
                        <a:t>1</a:t>
                      </a:r>
                      <a:r>
                        <a:rPr lang="zh-TW" altLang="en-US" sz="1600" dirty="0" smtClean="0"/>
                        <a:t>項 </a:t>
                      </a:r>
                      <a:r>
                        <a:rPr lang="en-US" altLang="zh-TW" sz="1600" dirty="0" smtClean="0">
                          <a:sym typeface="Wingdings"/>
                        </a:rPr>
                        <a:t>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Cube</a:t>
                      </a:r>
                      <a:r>
                        <a:rPr lang="en-US" altLang="zh-TW" sz="1600" baseline="0" dirty="0" smtClean="0"/>
                        <a:t> 1.01</a:t>
                      </a:r>
                      <a:endParaRPr lang="zh-TW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共</a:t>
                      </a:r>
                      <a:r>
                        <a:rPr lang="en-US" altLang="zh-TW" sz="1600" dirty="0" smtClean="0"/>
                        <a:t>1</a:t>
                      </a:r>
                      <a:r>
                        <a:rPr lang="zh-TW" altLang="en-US" sz="1600" dirty="0" smtClean="0"/>
                        <a:t>項 </a:t>
                      </a:r>
                      <a:r>
                        <a:rPr lang="en-US" altLang="zh-TW" sz="1600" dirty="0" smtClean="0">
                          <a:sym typeface="Wingdings"/>
                        </a:rPr>
                        <a:t>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u="none" dirty="0" smtClean="0"/>
                        <a:t>測試中</a:t>
                      </a:r>
                      <a:endParaRPr lang="zh-TW" altLang="en-US" sz="1600" u="non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2018/3/23</a:t>
                      </a:r>
                      <a:r>
                        <a:rPr lang="en-US" altLang="zh-TW" sz="1600" baseline="0" dirty="0" smtClean="0"/>
                        <a:t> 13:05:11</a:t>
                      </a:r>
                      <a:endParaRPr lang="zh-TW" altLang="en-US" sz="16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共</a:t>
                      </a:r>
                      <a:r>
                        <a:rPr lang="en-US" altLang="zh-TW" sz="1600" dirty="0" smtClean="0"/>
                        <a:t>3</a:t>
                      </a:r>
                      <a:r>
                        <a:rPr lang="zh-TW" altLang="en-US" sz="1600" dirty="0" smtClean="0"/>
                        <a:t>項 </a:t>
                      </a:r>
                      <a:r>
                        <a:rPr lang="en-US" altLang="zh-TW" sz="1600" dirty="0" smtClean="0">
                          <a:sym typeface="Wingdings"/>
                        </a:rPr>
                        <a:t>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共</a:t>
                      </a:r>
                      <a:r>
                        <a:rPr lang="en-US" altLang="zh-TW" sz="1600" dirty="0" smtClean="0"/>
                        <a:t>2</a:t>
                      </a:r>
                      <a:r>
                        <a:rPr lang="zh-TW" altLang="en-US" sz="1600" dirty="0" smtClean="0"/>
                        <a:t>項 </a:t>
                      </a:r>
                      <a:r>
                        <a:rPr lang="en-US" altLang="zh-TW" sz="1600" dirty="0" smtClean="0">
                          <a:sym typeface="Wingdings"/>
                        </a:rPr>
                        <a:t></a:t>
                      </a:r>
                      <a:endParaRPr lang="zh-TW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共</a:t>
                      </a:r>
                      <a:r>
                        <a:rPr lang="en-US" altLang="zh-TW" sz="1600" dirty="0" smtClean="0"/>
                        <a:t>3</a:t>
                      </a:r>
                      <a:r>
                        <a:rPr lang="zh-TW" altLang="en-US" sz="1600" dirty="0" smtClean="0"/>
                        <a:t>項 </a:t>
                      </a:r>
                      <a:r>
                        <a:rPr lang="en-US" altLang="zh-TW" sz="1600" dirty="0" smtClean="0">
                          <a:sym typeface="Wingdings"/>
                        </a:rPr>
                        <a:t>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u="sng" dirty="0" smtClean="0">
                          <a:solidFill>
                            <a:srgbClr val="FF0000"/>
                          </a:solidFill>
                        </a:rPr>
                        <a:t>100%</a:t>
                      </a:r>
                      <a:r>
                        <a:rPr lang="zh-TW" altLang="en-US" sz="1600" u="sng" dirty="0" smtClean="0">
                          <a:solidFill>
                            <a:srgbClr val="FF0000"/>
                          </a:solidFill>
                        </a:rPr>
                        <a:t>失敗</a:t>
                      </a:r>
                      <a:endParaRPr lang="zh-TW" altLang="en-US" sz="1600" u="sng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31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0" y="0"/>
            <a:ext cx="9144000" cy="411510"/>
            <a:chOff x="0" y="0"/>
            <a:chExt cx="9144000" cy="411510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9144000" cy="4115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TW" altLang="en-US" dirty="0" smtClean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  <a:sym typeface="Wingdings"/>
                </a:rPr>
                <a:t>登</a:t>
              </a:r>
              <a:r>
                <a:rPr lang="zh-TW" altLang="en-US" dirty="0" smtClean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</a:rPr>
                <a:t>出</a:t>
              </a:r>
              <a:endParaRPr lang="zh-TW" altLang="en-US" dirty="0">
                <a:solidFill>
                  <a:schemeClr val="bg1"/>
                </a:solidFill>
                <a:latin typeface="華康棒棒體W5(P)" pitchFamily="82" charset="-120"/>
                <a:ea typeface="華康棒棒體W5(P)" pitchFamily="82" charset="-120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07504" y="21089"/>
              <a:ext cx="42102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 smtClean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  <a:sym typeface="Wingdings 2"/>
                </a:rPr>
                <a:t> 執行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</a:rPr>
                <a:t>測試　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  <a:sym typeface="Wingdings"/>
                </a:rPr>
                <a:t> 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</a:rPr>
                <a:t>歷史紀錄　</a:t>
              </a:r>
              <a:r>
                <a:rPr lang="zh-TW" altLang="en-US" sz="1600" dirty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  <a:sym typeface="Wingdings" panose="05000000000000000000" pitchFamily="2" charset="2"/>
                </a:rPr>
                <a:t> 管理版本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</a:rPr>
                <a:t>　</a:t>
              </a:r>
              <a:endParaRPr lang="zh-TW" altLang="en-US" sz="1600" dirty="0">
                <a:solidFill>
                  <a:schemeClr val="bg1"/>
                </a:solidFill>
                <a:latin typeface="華康棒棒體W5(P)" pitchFamily="82" charset="-120"/>
                <a:ea typeface="華康棒棒體W5(P)" pitchFamily="82" charset="-120"/>
              </a:endParaRPr>
            </a:p>
          </p:txBody>
        </p:sp>
      </p:grp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26381"/>
              </p:ext>
            </p:extLst>
          </p:nvPr>
        </p:nvGraphicFramePr>
        <p:xfrm>
          <a:off x="539552" y="987574"/>
          <a:ext cx="7887084" cy="243800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407937919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8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89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裝置版本</a:t>
                      </a:r>
                      <a:r>
                        <a:rPr lang="en-US" altLang="zh-TW" dirty="0" smtClean="0"/>
                        <a:t>&amp;</a:t>
                      </a:r>
                      <a:r>
                        <a:rPr lang="zh-TW" altLang="en-US" dirty="0" smtClean="0"/>
                        <a:t>韌體版本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裝置版本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測試結果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48">
                <a:tc rowSpan="2">
                  <a:txBody>
                    <a:bodyPr/>
                    <a:lstStyle/>
                    <a:p>
                      <a:r>
                        <a:rPr lang="en-US" altLang="zh-TW" dirty="0" smtClean="0"/>
                        <a:t>Sony</a:t>
                      </a:r>
                      <a:r>
                        <a:rPr lang="en-US" altLang="zh-TW" baseline="0" dirty="0" smtClean="0"/>
                        <a:t> XA1 (</a:t>
                      </a:r>
                      <a:r>
                        <a:rPr lang="en-US" altLang="zh-TW" dirty="0" smtClean="0"/>
                        <a:t>Android</a:t>
                      </a:r>
                      <a:r>
                        <a:rPr lang="en-US" altLang="zh-TW" baseline="0" dirty="0" smtClean="0"/>
                        <a:t> 5.2)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en-US" altLang="zh-TW" baseline="0" dirty="0" smtClean="0"/>
                        <a:t>&amp;</a:t>
                      </a:r>
                      <a:endParaRPr lang="zh-TW" altLang="en-US" dirty="0"/>
                    </a:p>
                    <a:p>
                      <a:pPr algn="l"/>
                      <a:r>
                        <a:rPr lang="en-US" altLang="zh-TW" dirty="0" smtClean="0"/>
                        <a:t>Cube</a:t>
                      </a:r>
                      <a:r>
                        <a:rPr lang="en-US" altLang="zh-TW" baseline="0" dirty="0" smtClean="0"/>
                        <a:t> 1.02</a:t>
                      </a:r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Motion 1.01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ym typeface="Wingdings"/>
                        </a:rPr>
                        <a:t>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u="sng" dirty="0" smtClean="0"/>
                        <a:t>報告</a:t>
                      </a:r>
                      <a:r>
                        <a:rPr lang="en-US" altLang="zh-TW" u="sng" dirty="0" smtClean="0"/>
                        <a:t>.html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24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Motion</a:t>
                      </a:r>
                      <a:r>
                        <a:rPr lang="en-US" altLang="zh-TW" baseline="0" dirty="0" smtClean="0"/>
                        <a:t> 1.02</a:t>
                      </a:r>
                      <a:endParaRPr lang="zh-TW" alt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ym typeface="Wingdings"/>
                        </a:rPr>
                        <a:t></a:t>
                      </a:r>
                      <a:endParaRPr lang="zh-TW" alt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u="sng" dirty="0" smtClean="0"/>
                    </a:p>
                  </a:txBody>
                  <a:tcPr>
                    <a:lnL w="12700" cmpd="sng">
                      <a:noFill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Apple</a:t>
                      </a:r>
                      <a:r>
                        <a:rPr lang="en-US" altLang="zh-TW" baseline="0" dirty="0" smtClean="0"/>
                        <a:t> iPhone 6 (</a:t>
                      </a:r>
                      <a:r>
                        <a:rPr lang="en-US" altLang="zh-TW" baseline="0" dirty="0" err="1" smtClean="0"/>
                        <a:t>iOS</a:t>
                      </a:r>
                      <a:r>
                        <a:rPr lang="en-US" altLang="zh-TW" baseline="0" dirty="0" smtClean="0"/>
                        <a:t> 10)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en-US" altLang="zh-TW" baseline="0" dirty="0" smtClean="0"/>
                        <a:t>&amp;</a:t>
                      </a:r>
                      <a:endParaRPr lang="zh-TW" altLang="en-US" dirty="0" smtClean="0"/>
                    </a:p>
                    <a:p>
                      <a:pPr algn="l"/>
                      <a:r>
                        <a:rPr lang="en-US" altLang="zh-TW" dirty="0" smtClean="0"/>
                        <a:t>Cube</a:t>
                      </a:r>
                      <a:r>
                        <a:rPr lang="en-US" altLang="zh-TW" baseline="0" dirty="0" smtClean="0"/>
                        <a:t> 1.02</a:t>
                      </a:r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Thermo</a:t>
                      </a:r>
                      <a:r>
                        <a:rPr lang="en-US" altLang="zh-TW" baseline="0" dirty="0" smtClean="0"/>
                        <a:t> 0.5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ym typeface="Wingdings"/>
                        </a:rPr>
                        <a:t></a:t>
                      </a:r>
                      <a:endParaRPr lang="zh-TW" alt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u="sng" dirty="0" smtClean="0"/>
                        <a:t>報告</a:t>
                      </a:r>
                      <a:r>
                        <a:rPr lang="en-US" altLang="zh-TW" u="sng" dirty="0" smtClean="0"/>
                        <a:t>.html</a:t>
                      </a:r>
                      <a:endParaRPr lang="zh-TW" altLang="en-US" u="sng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6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Apple</a:t>
                      </a:r>
                      <a:r>
                        <a:rPr lang="en-US" altLang="zh-TW" baseline="0" dirty="0" smtClean="0"/>
                        <a:t> iPhone 6 (</a:t>
                      </a:r>
                      <a:r>
                        <a:rPr lang="en-US" altLang="zh-TW" baseline="0" dirty="0" err="1" smtClean="0"/>
                        <a:t>iOS</a:t>
                      </a:r>
                      <a:r>
                        <a:rPr lang="en-US" altLang="zh-TW" baseline="0" dirty="0" smtClean="0"/>
                        <a:t> 10)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en-US" altLang="zh-TW" baseline="0" dirty="0" smtClean="0"/>
                        <a:t>&amp;</a:t>
                      </a:r>
                      <a:endParaRPr lang="zh-TW" alt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Super</a:t>
                      </a:r>
                      <a:r>
                        <a:rPr lang="en-US" altLang="zh-TW" baseline="0" dirty="0" smtClean="0"/>
                        <a:t> Cube 2.6</a:t>
                      </a:r>
                      <a:endParaRPr lang="zh-TW" altLang="en-US" dirty="0" smtClean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Thermo</a:t>
                      </a:r>
                      <a:r>
                        <a:rPr lang="en-US" altLang="zh-TW" baseline="0" dirty="0" smtClean="0"/>
                        <a:t> 0.6</a:t>
                      </a:r>
                      <a:endParaRPr lang="zh-TW" alt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ym typeface="Wingdings"/>
                        </a:rPr>
                        <a:t></a:t>
                      </a:r>
                      <a:endParaRPr lang="zh-TW" alt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u="sng" dirty="0" smtClean="0"/>
                        <a:t>報告</a:t>
                      </a:r>
                      <a:r>
                        <a:rPr lang="en-US" altLang="zh-TW" u="sng" dirty="0" smtClean="0"/>
                        <a:t>.html</a:t>
                      </a:r>
                      <a:endParaRPr lang="zh-TW" altLang="en-US" u="sng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5960431" y="699542"/>
            <a:ext cx="2448272" cy="22976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solidFill>
                  <a:schemeClr val="bg1">
                    <a:lumMod val="75000"/>
                  </a:schemeClr>
                </a:solidFill>
              </a:rPr>
              <a:t>Search bar…</a:t>
            </a:r>
            <a:endParaRPr lang="zh-TW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25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0" y="0"/>
            <a:ext cx="9144000" cy="411510"/>
            <a:chOff x="0" y="0"/>
            <a:chExt cx="9144000" cy="411510"/>
          </a:xfrm>
        </p:grpSpPr>
        <p:sp>
          <p:nvSpPr>
            <p:cNvPr id="10" name="矩形 9"/>
            <p:cNvSpPr/>
            <p:nvPr/>
          </p:nvSpPr>
          <p:spPr>
            <a:xfrm>
              <a:off x="0" y="0"/>
              <a:ext cx="9144000" cy="4115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TW" altLang="en-US" dirty="0" smtClean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  <a:sym typeface="Wingdings"/>
                </a:rPr>
                <a:t>登</a:t>
              </a:r>
              <a:r>
                <a:rPr lang="zh-TW" altLang="en-US" dirty="0" smtClean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</a:rPr>
                <a:t>出</a:t>
              </a:r>
              <a:endParaRPr lang="zh-TW" altLang="en-US" dirty="0">
                <a:solidFill>
                  <a:schemeClr val="bg1"/>
                </a:solidFill>
                <a:latin typeface="華康棒棒體W5(P)" pitchFamily="82" charset="-120"/>
                <a:ea typeface="華康棒棒體W5(P)" pitchFamily="82" charset="-12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107504" y="21089"/>
              <a:ext cx="42102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 smtClean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  <a:sym typeface="Wingdings 2"/>
                </a:rPr>
                <a:t> 執行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</a:rPr>
                <a:t>測試　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  <a:sym typeface="Wingdings"/>
                </a:rPr>
                <a:t> 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</a:rPr>
                <a:t>歷史紀錄　</a:t>
              </a:r>
              <a:r>
                <a:rPr lang="zh-TW" altLang="en-US" sz="1600" dirty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  <a:sym typeface="Wingdings" panose="05000000000000000000" pitchFamily="2" charset="2"/>
                </a:rPr>
                <a:t> </a:t>
              </a:r>
              <a:r>
                <a:rPr lang="zh-TW" altLang="en-US" sz="1600" dirty="0">
                  <a:solidFill>
                    <a:srgbClr val="FF0000"/>
                  </a:solidFill>
                  <a:latin typeface="華康棒棒體W5(P)" pitchFamily="82" charset="-120"/>
                  <a:ea typeface="華康棒棒體W5(P)" pitchFamily="82" charset="-120"/>
                  <a:sym typeface="Wingdings" panose="05000000000000000000" pitchFamily="2" charset="2"/>
                </a:rPr>
                <a:t>管理版本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</a:rPr>
                <a:t>　</a:t>
              </a:r>
              <a:endParaRPr lang="zh-TW" altLang="en-US" sz="1600" dirty="0">
                <a:solidFill>
                  <a:schemeClr val="bg1"/>
                </a:solidFill>
                <a:latin typeface="華康棒棒體W5(P)" pitchFamily="82" charset="-120"/>
                <a:ea typeface="華康棒棒體W5(P)" pitchFamily="82" charset="-120"/>
              </a:endParaRPr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610445"/>
              </p:ext>
            </p:extLst>
          </p:nvPr>
        </p:nvGraphicFramePr>
        <p:xfrm>
          <a:off x="1383169" y="699542"/>
          <a:ext cx="6377662" cy="289560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0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4802">
                  <a:extLst>
                    <a:ext uri="{9D8B030D-6E8A-4147-A177-3AD203B41FA5}">
                      <a16:colId xmlns:a16="http://schemas.microsoft.com/office/drawing/2014/main" val="4079379197"/>
                    </a:ext>
                  </a:extLst>
                </a:gridCol>
                <a:gridCol w="121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89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版本類別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版本名稱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刪除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48"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裝置</a:t>
                      </a:r>
                      <a:endParaRPr lang="zh-TW" altLang="en-US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Motion 1.01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94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Thermo</a:t>
                      </a:r>
                      <a:r>
                        <a:rPr lang="en-US" altLang="zh-TW" baseline="0" dirty="0" smtClean="0"/>
                        <a:t> 0.5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64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Thermo</a:t>
                      </a:r>
                      <a:r>
                        <a:rPr lang="en-US" altLang="zh-TW" baseline="0" dirty="0" smtClean="0"/>
                        <a:t> 0.6</a:t>
                      </a:r>
                      <a:endParaRPr lang="zh-TW" alt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6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瀏覽器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Chrome</a:t>
                      </a:r>
                      <a:r>
                        <a:rPr lang="en-US" altLang="zh-TW" baseline="0" dirty="0" smtClean="0"/>
                        <a:t> 26.15</a:t>
                      </a:r>
                      <a:endParaRPr lang="zh-TW" alt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71759385"/>
                  </a:ext>
                </a:extLst>
              </a:tr>
              <a:tr h="4236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27387285"/>
                  </a:ext>
                </a:extLst>
              </a:tr>
              <a:tr h="4236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57619741"/>
                  </a:ext>
                </a:extLst>
              </a:tr>
            </a:tbl>
          </a:graphicData>
        </a:graphic>
      </p:graphicFrame>
      <p:sp>
        <p:nvSpPr>
          <p:cNvPr id="14" name="圓角矩形 13"/>
          <p:cNvSpPr/>
          <p:nvPr/>
        </p:nvSpPr>
        <p:spPr>
          <a:xfrm>
            <a:off x="6804248" y="1131590"/>
            <a:ext cx="720080" cy="2880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刪除</a:t>
            </a:r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6804248" y="1549978"/>
            <a:ext cx="720080" cy="2880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刪除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6804248" y="1968366"/>
            <a:ext cx="720080" cy="2880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刪除</a:t>
            </a:r>
            <a:endParaRPr lang="zh-TW" altLang="en-US" dirty="0"/>
          </a:p>
        </p:txBody>
      </p:sp>
      <p:sp>
        <p:nvSpPr>
          <p:cNvPr id="17" name="等腰三角形 16"/>
          <p:cNvSpPr/>
          <p:nvPr/>
        </p:nvSpPr>
        <p:spPr>
          <a:xfrm flipV="1">
            <a:off x="2699792" y="843558"/>
            <a:ext cx="216024" cy="14401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1383169" y="4118450"/>
            <a:ext cx="1244615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</a:rPr>
              <a:t>裝</a:t>
            </a:r>
            <a:r>
              <a:rPr lang="zh-TW" altLang="en-US" sz="1400" dirty="0">
                <a:solidFill>
                  <a:schemeClr val="tx1"/>
                </a:solidFill>
              </a:rPr>
              <a:t>置</a:t>
            </a:r>
          </a:p>
        </p:txBody>
      </p:sp>
      <p:sp>
        <p:nvSpPr>
          <p:cNvPr id="19" name="矩形 18"/>
          <p:cNvSpPr/>
          <p:nvPr/>
        </p:nvSpPr>
        <p:spPr>
          <a:xfrm>
            <a:off x="2807804" y="4119819"/>
            <a:ext cx="334837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bg1">
                    <a:lumMod val="75000"/>
                  </a:schemeClr>
                </a:solidFill>
              </a:rPr>
              <a:t>版本名稱</a:t>
            </a:r>
            <a:r>
              <a:rPr lang="en-US" altLang="zh-TW" sz="1400" dirty="0" smtClean="0">
                <a:solidFill>
                  <a:schemeClr val="bg1">
                    <a:lumMod val="75000"/>
                  </a:schemeClr>
                </a:solidFill>
              </a:rPr>
              <a:t>...</a:t>
            </a:r>
            <a:endParaRPr lang="zh-TW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6336196" y="4118450"/>
            <a:ext cx="720080" cy="2880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新</a:t>
            </a:r>
            <a:r>
              <a:rPr lang="zh-TW" altLang="en-US" dirty="0"/>
              <a:t>增</a:t>
            </a:r>
          </a:p>
        </p:txBody>
      </p:sp>
      <p:sp>
        <p:nvSpPr>
          <p:cNvPr id="21" name="矩形 20"/>
          <p:cNvSpPr/>
          <p:nvPr/>
        </p:nvSpPr>
        <p:spPr>
          <a:xfrm>
            <a:off x="1383169" y="3712782"/>
            <a:ext cx="1244615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bg1">
                    <a:lumMod val="75000"/>
                  </a:schemeClr>
                </a:solidFill>
              </a:rPr>
              <a:t>版本類別</a:t>
            </a:r>
            <a:r>
              <a:rPr lang="en-US" altLang="zh-TW" sz="1400" dirty="0" smtClean="0">
                <a:solidFill>
                  <a:schemeClr val="bg1">
                    <a:lumMod val="75000"/>
                  </a:schemeClr>
                </a:solidFill>
              </a:rPr>
              <a:t>…</a:t>
            </a:r>
            <a:endParaRPr lang="zh-TW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2807804" y="3712782"/>
            <a:ext cx="720080" cy="2880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新</a:t>
            </a:r>
            <a:r>
              <a:rPr lang="zh-TW" altLang="en-US" dirty="0"/>
              <a:t>增</a:t>
            </a:r>
          </a:p>
        </p:txBody>
      </p:sp>
      <p:sp>
        <p:nvSpPr>
          <p:cNvPr id="23" name="等腰三角形 22"/>
          <p:cNvSpPr/>
          <p:nvPr/>
        </p:nvSpPr>
        <p:spPr>
          <a:xfrm flipV="1">
            <a:off x="2360965" y="4190458"/>
            <a:ext cx="216024" cy="144016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圓角矩形 23"/>
          <p:cNvSpPr/>
          <p:nvPr/>
        </p:nvSpPr>
        <p:spPr>
          <a:xfrm>
            <a:off x="6804248" y="2386754"/>
            <a:ext cx="720080" cy="2880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刪除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0273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我的架構</a:t>
            </a:r>
            <a:endParaRPr kumimoji="1"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699" y="1200150"/>
            <a:ext cx="6738601" cy="3394075"/>
          </a:xfrm>
        </p:spPr>
      </p:pic>
    </p:spTree>
    <p:extLst>
      <p:ext uri="{BB962C8B-B14F-4D97-AF65-F5344CB8AC3E}">
        <p14:creationId xmlns:p14="http://schemas.microsoft.com/office/powerpoint/2010/main" val="1623546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240</Words>
  <Application>Microsoft Office PowerPoint</Application>
  <PresentationFormat>如螢幕大小 (16:9)</PresentationFormat>
  <Paragraphs>100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華康文徵明體W4</vt:lpstr>
      <vt:lpstr>華康棒棒體W5(P)</vt:lpstr>
      <vt:lpstr>新細明體</vt:lpstr>
      <vt:lpstr>Arial</vt:lpstr>
      <vt:lpstr>Calibri</vt:lpstr>
      <vt:lpstr>Wingdings</vt:lpstr>
      <vt:lpstr>Wingdings 2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我的架構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Ensemble</dc:creator>
  <cp:lastModifiedBy>Windows 使用者</cp:lastModifiedBy>
  <cp:revision>61</cp:revision>
  <dcterms:created xsi:type="dcterms:W3CDTF">2018-03-23T04:53:20Z</dcterms:created>
  <dcterms:modified xsi:type="dcterms:W3CDTF">2018-04-19T10:41:32Z</dcterms:modified>
</cp:coreProperties>
</file>