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ngE Cai" initials="MC [7]" lastIdx="1" clrIdx="6">
    <p:extLst/>
  </p:cmAuthor>
  <p:cmAuthor id="1" name="MingE Cai" initials="MC" lastIdx="1" clrIdx="0">
    <p:extLst/>
  </p:cmAuthor>
  <p:cmAuthor id="8" name="MingE Cai" initials="MC [8]" lastIdx="1" clrIdx="7">
    <p:extLst/>
  </p:cmAuthor>
  <p:cmAuthor id="2" name="MingE Cai" initials="MC [2]" lastIdx="1" clrIdx="1">
    <p:extLst/>
  </p:cmAuthor>
  <p:cmAuthor id="9" name="MingE Cai" initials="MC [9]" lastIdx="1" clrIdx="8">
    <p:extLst/>
  </p:cmAuthor>
  <p:cmAuthor id="3" name="MingE Cai" initials="MC [3]" lastIdx="1" clrIdx="2">
    <p:extLst/>
  </p:cmAuthor>
  <p:cmAuthor id="10" name="MingE Cai" initials="MC [10]" lastIdx="1" clrIdx="9">
    <p:extLst/>
  </p:cmAuthor>
  <p:cmAuthor id="4" name="MingE Cai" initials="MC [4]" lastIdx="1" clrIdx="3">
    <p:extLst/>
  </p:cmAuthor>
  <p:cmAuthor id="11" name="MingE Cai" initials="MC [11]" lastIdx="1" clrIdx="10">
    <p:extLst/>
  </p:cmAuthor>
  <p:cmAuthor id="5" name="MingE Cai" initials="MC [5]" lastIdx="1" clrIdx="4">
    <p:extLst/>
  </p:cmAuthor>
  <p:cmAuthor id="12" name="Windows 使用者" initials="W使" lastIdx="1" clrIdx="11">
    <p:extLst>
      <p:ext uri="{19B8F6BF-5375-455C-9EA6-DF929625EA0E}">
        <p15:presenceInfo xmlns:p15="http://schemas.microsoft.com/office/powerpoint/2012/main" xmlns="" userId="Windows 使用者" providerId="None"/>
      </p:ext>
    </p:extLst>
  </p:cmAuthor>
  <p:cmAuthor id="6" name="MingE Cai" initials="MC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1"/>
  </p:normalViewPr>
  <p:slideViewPr>
    <p:cSldViewPr>
      <p:cViewPr varScale="1">
        <p:scale>
          <a:sx n="110" d="100"/>
          <a:sy n="110" d="100"/>
        </p:scale>
        <p:origin x="-65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3-23T16:52:48.912" idx="1">
    <p:pos x="1490" y="372"/>
    <p:text>不侷限藍牙，改成IOT相容性測試比較好</p:text>
    <p:extLst>
      <p:ext uri="{C676402C-5697-4E1C-873F-D02D1690AC5C}">
        <p15:threadingInfo xmlns:p15="http://schemas.microsoft.com/office/powerpoint/2012/main" xmlns="" timeZoneBias="-480"/>
      </p:ext>
    </p:extLst>
  </p:cm>
  <p:cm authorId="7" dt="2018-03-23T16:53:32.408" idx="1">
    <p:pos x="4558" y="200"/>
    <p:text>真的要放這個圖嗎？ 哈哈哈</p:text>
    <p:extLst mod="1">
      <p:ext uri="{C676402C-5697-4E1C-873F-D02D1690AC5C}">
        <p15:threadingInfo xmlns:p15="http://schemas.microsoft.com/office/powerpoint/2012/main" xmlns="" timeZoneBias="-480"/>
      </p:ext>
    </p:extLst>
  </p:cm>
  <p:cm authorId="12" dt="2018-03-29T14:54:21.399" idx="1">
    <p:pos x="4558" y="340"/>
    <p:text>當然不會XD</p:text>
    <p:extLst>
      <p:ext uri="{C676402C-5697-4E1C-873F-D02D1690AC5C}">
        <p15:threadingInfo xmlns:p15="http://schemas.microsoft.com/office/powerpoint/2012/main" xmlns="" timeZoneBias="-480">
          <p15:parentCm authorId="7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3-23T16:49:30.530" idx="1">
    <p:pos x="5174" y="392"/>
    <p:text>少了device的version</p:text>
    <p:extLst>
      <p:ext uri="{C676402C-5697-4E1C-873F-D02D1690AC5C}">
        <p15:threadingInfo xmlns:p15="http://schemas.microsoft.com/office/powerpoint/2012/main" xmlns="" timeZoneBias="-480"/>
      </p:ext>
    </p:extLst>
  </p:cm>
  <p:cm authorId="9" dt="2018-03-23T17:04:17.866" idx="1">
    <p:pos x="4618" y="-77"/>
    <p:text>是否要有帳號身份Status？</p:text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8-03-23T16:50:45.756" idx="1">
    <p:pos x="2322" y="812"/>
    <p:text>箭頭不知道是什麼</p:text>
    <p:extLst mod="1"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3-23T17:03:12.086" idx="1">
    <p:pos x="3064" y="1979"/>
    <p:text>如果還要做分析錯什麼地方，原因之類的，可能會偏離題目，這部分先弄成可以連結到結果報表就可以了，有時間再加</p:text>
    <p:extLst>
      <p:ext uri="{C676402C-5697-4E1C-873F-D02D1690AC5C}">
        <p15:threadingInfo xmlns:p15="http://schemas.microsoft.com/office/powerpoint/2012/main" xmlns="" timeZoneBias="-480"/>
      </p:ext>
    </p:extLst>
  </p:cm>
  <p:cm authorId="10" dt="2018-03-23T17:05:17.208" idx="1">
    <p:pos x="1972" y="-278"/>
    <p:text>這一頁是從哪個按鈕生出來的？</p:text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3-23T17:07:50.723" idx="1">
    <p:pos x="4424" y="1611"/>
    <p:text>Device Type目前並不侷限只能跟藍芽連線，以後也可能會有其他Protocol，但現階段你們也可以寫死沒關係，也有可能會沒有</p:text>
    <p:extLst>
      <p:ext uri="{C676402C-5697-4E1C-873F-D02D1690AC5C}">
        <p15:threadingInfo xmlns:p15="http://schemas.microsoft.com/office/powerpoint/2012/main" xmlns="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84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9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1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8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8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14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2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5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1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E697-E9DB-4654-BBE4-DDEE8C11F18F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9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3542" y="2939955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password…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3542" y="2516291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username…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119626" y="3452395"/>
            <a:ext cx="936104" cy="3120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華康棒棒體W5(P)" pitchFamily="82" charset="-120"/>
                <a:ea typeface="華康棒棒體W5(P)" pitchFamily="82" charset="-120"/>
              </a:rPr>
              <a:t>登入</a:t>
            </a:r>
            <a:endParaRPr lang="zh-TW" altLang="en-US" sz="1400" dirty="0"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87824" y="699542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err="1" smtClean="0">
                <a:latin typeface="華康文徵明體W4" pitchFamily="65" charset="-120"/>
                <a:ea typeface="華康文徵明體W4" pitchFamily="65" charset="-120"/>
              </a:rPr>
              <a:t>IoT</a:t>
            </a:r>
            <a:r>
              <a:rPr lang="zh-TW" altLang="en-US" sz="4800" dirty="0" smtClean="0">
                <a:latin typeface="華康文徵明體W4" pitchFamily="65" charset="-120"/>
                <a:ea typeface="華康文徵明體W4" pitchFamily="65" charset="-120"/>
              </a:rPr>
              <a:t>相容性</a:t>
            </a:r>
            <a:endParaRPr lang="en-US" altLang="zh-TW" sz="4800" dirty="0" smtClean="0">
              <a:latin typeface="華康文徵明體W4" pitchFamily="65" charset="-120"/>
              <a:ea typeface="華康文徵明體W4" pitchFamily="65" charset="-120"/>
            </a:endParaRPr>
          </a:p>
          <a:p>
            <a:pPr algn="ctr"/>
            <a:r>
              <a:rPr lang="zh-TW" altLang="en-US" sz="4800" dirty="0" smtClean="0">
                <a:latin typeface="華康文徵明體W4" pitchFamily="65" charset="-120"/>
                <a:ea typeface="華康文徵明體W4" pitchFamily="65" charset="-120"/>
              </a:rPr>
              <a:t>測試系統</a:t>
            </a:r>
            <a:endParaRPr lang="zh-TW" altLang="en-US" sz="4800" dirty="0">
              <a:latin typeface="華康文徵明體W4" pitchFamily="65" charset="-120"/>
              <a:ea typeface="華康文徵明體W4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2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41458"/>
              </p:ext>
            </p:extLst>
          </p:nvPr>
        </p:nvGraphicFramePr>
        <p:xfrm>
          <a:off x="294215" y="1239208"/>
          <a:ext cx="288032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HTC ONE (Android</a:t>
                      </a:r>
                      <a:r>
                        <a:rPr lang="en-US" altLang="zh-TW" baseline="0" dirty="0" smtClean="0"/>
                        <a:t> 5.1)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Sony</a:t>
                      </a:r>
                      <a:r>
                        <a:rPr lang="en-US" altLang="zh-TW" baseline="0" dirty="0" smtClean="0"/>
                        <a:t> XA1 (</a:t>
                      </a:r>
                      <a:r>
                        <a:rPr lang="en-US" altLang="zh-TW" dirty="0" smtClean="0"/>
                        <a:t>Android</a:t>
                      </a:r>
                      <a:r>
                        <a:rPr lang="en-US" altLang="zh-TW" baseline="0" dirty="0" smtClean="0"/>
                        <a:t> 5.2)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XA1 Ultra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60418" y="879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作業系統版本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43026"/>
              </p:ext>
            </p:extLst>
          </p:nvPr>
        </p:nvGraphicFramePr>
        <p:xfrm>
          <a:off x="3275856" y="1248500"/>
          <a:ext cx="271787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7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8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Cube 1.01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Super</a:t>
                      </a:r>
                      <a:r>
                        <a:rPr lang="en-US" altLang="zh-TW" baseline="0" dirty="0" smtClean="0"/>
                        <a:t> Cube 2.6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39952" y="888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韌體版本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995936" y="4083918"/>
            <a:ext cx="936104" cy="3120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華康棒棒體W5(P)" pitchFamily="82" charset="-120"/>
                <a:ea typeface="華康棒棒體W5(P)" pitchFamily="82" charset="-120"/>
              </a:rPr>
              <a:t>開始測試</a:t>
            </a:r>
            <a:endParaRPr lang="zh-TW" altLang="en-US" sz="1400" dirty="0"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 林亮勳</a:t>
            </a:r>
            <a:r>
              <a:rPr lang="en-US" altLang="zh-TW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開發人員</a:t>
            </a:r>
            <a:r>
              <a:rPr lang="en-US" altLang="zh-TW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　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登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出</a:t>
            </a:r>
            <a:endParaRPr lang="zh-TW" altLang="en-US" dirty="0">
              <a:solidFill>
                <a:schemeClr val="bg1"/>
              </a:solidFill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7504" y="21089"/>
            <a:ext cx="421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華康棒棒體W5(P)" pitchFamily="82" charset="-120"/>
                <a:ea typeface="華康棒棒體W5(P)" pitchFamily="82" charset="-120"/>
                <a:sym typeface="Wingdings 2"/>
              </a:rPr>
              <a:t> 執行</a:t>
            </a:r>
            <a:r>
              <a:rPr lang="zh-TW" altLang="en-US" sz="1600" dirty="0" smtClean="0">
                <a:solidFill>
                  <a:srgbClr val="FF0000"/>
                </a:solidFill>
                <a:latin typeface="華康棒棒體W5(P)" pitchFamily="82" charset="-120"/>
                <a:ea typeface="華康棒棒體W5(P)" pitchFamily="82" charset="-120"/>
              </a:rPr>
              <a:t>測試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 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歷史紀錄　</a:t>
            </a:r>
            <a:endParaRPr lang="zh-TW" altLang="en-US" sz="1600" dirty="0">
              <a:solidFill>
                <a:schemeClr val="bg1"/>
              </a:solidFill>
              <a:latin typeface="華康棒棒體W5(P)" pitchFamily="82" charset="-120"/>
              <a:ea typeface="華康棒棒體W5(P)" pitchFamily="82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92243"/>
              </p:ext>
            </p:extLst>
          </p:nvPr>
        </p:nvGraphicFramePr>
        <p:xfrm>
          <a:off x="6107852" y="1239208"/>
          <a:ext cx="271787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7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8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Motion 1.1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Motion</a:t>
                      </a:r>
                      <a:r>
                        <a:rPr lang="en-US" altLang="zh-TW" baseline="0" dirty="0" smtClean="0"/>
                        <a:t> 1.2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Thermo</a:t>
                      </a:r>
                      <a:r>
                        <a:rPr lang="en-US" altLang="zh-TW" baseline="0" dirty="0" smtClean="0"/>
                        <a:t> 2.2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971948" y="87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裝置版本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811584" y="4217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sym typeface="Wingdings 2"/>
              </a:rPr>
              <a:t>   </a:t>
            </a:r>
            <a:r>
              <a:rPr lang="zh-TW" altLang="en-US" dirty="0" smtClean="0">
                <a:solidFill>
                  <a:schemeClr val="bg1"/>
                </a:solidFill>
                <a:sym typeface="Wingdings"/>
              </a:rPr>
              <a:t>   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</a:rPr>
                <a:t>歷史紀錄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96222"/>
              </p:ext>
            </p:extLst>
          </p:nvPr>
        </p:nvGraphicFramePr>
        <p:xfrm>
          <a:off x="467544" y="843558"/>
          <a:ext cx="8064896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151987318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測試時間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作業版本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韌體版本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裝置版本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測試結果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13:00:01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sng" dirty="0" smtClean="0">
                          <a:solidFill>
                            <a:srgbClr val="00B050"/>
                          </a:solidFill>
                        </a:rPr>
                        <a:t>60%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成功</a:t>
                      </a:r>
                      <a:endParaRPr lang="zh-TW" altLang="en-US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13:01:02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Cube</a:t>
                      </a:r>
                      <a:r>
                        <a:rPr lang="en-US" altLang="zh-TW" sz="1600" baseline="0" dirty="0" smtClean="0"/>
                        <a:t> 1.01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dirty="0" smtClean="0"/>
                        <a:t>測試中</a:t>
                      </a:r>
                      <a:endParaRPr lang="zh-TW" altLang="en-US" sz="1600" u="non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13:05:11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sng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r>
                        <a:rPr lang="zh-TW" altLang="en-US" sz="1600" u="sng" dirty="0" smtClean="0">
                          <a:solidFill>
                            <a:srgbClr val="FF0000"/>
                          </a:solidFill>
                        </a:rPr>
                        <a:t>失敗</a:t>
                      </a:r>
                      <a:endParaRPr lang="zh-TW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歷史紀錄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6381"/>
              </p:ext>
            </p:extLst>
          </p:nvPr>
        </p:nvGraphicFramePr>
        <p:xfrm>
          <a:off x="539552" y="987574"/>
          <a:ext cx="7887084" cy="2438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4079379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83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裝置版本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韌體版本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</a:t>
                      </a:r>
                      <a:r>
                        <a:rPr lang="zh-TW" altLang="en-US" dirty="0" smtClean="0"/>
                        <a:t>版本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148"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Sony</a:t>
                      </a:r>
                      <a:r>
                        <a:rPr lang="en-US" altLang="zh-TW" baseline="0" dirty="0" smtClean="0"/>
                        <a:t> XA1 (</a:t>
                      </a:r>
                      <a:r>
                        <a:rPr lang="en-US" altLang="zh-TW" dirty="0" smtClean="0"/>
                        <a:t>Android</a:t>
                      </a:r>
                      <a:r>
                        <a:rPr lang="en-US" altLang="zh-TW" baseline="0" dirty="0" smtClean="0"/>
                        <a:t> 5.2</a:t>
                      </a:r>
                      <a:r>
                        <a:rPr lang="en-US" altLang="zh-TW" baseline="0" dirty="0" smtClean="0"/>
                        <a:t>)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&amp;</a:t>
                      </a:r>
                      <a:endParaRPr lang="zh-TW" altLang="en-US" dirty="0"/>
                    </a:p>
                    <a:p>
                      <a:pPr algn="l"/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Motion 1.01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ym typeface="Wingdings"/>
                        </a:rPr>
                        <a:t>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24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Motion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u="sng" dirty="0" smtClean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</a:t>
                      </a:r>
                      <a:r>
                        <a:rPr lang="en-US" altLang="zh-TW" baseline="0" dirty="0" smtClean="0"/>
                        <a:t>)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&amp;</a:t>
                      </a:r>
                      <a:endParaRPr lang="zh-TW" altLang="en-US" dirty="0" smtClean="0"/>
                    </a:p>
                    <a:p>
                      <a:pPr algn="l"/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  <a:endParaRPr lang="zh-TW" altLang="en-US" u="sng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</a:t>
                      </a:r>
                      <a:r>
                        <a:rPr lang="en-US" altLang="zh-TW" baseline="0" dirty="0" smtClean="0"/>
                        <a:t>)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&amp;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Super</a:t>
                      </a:r>
                      <a:r>
                        <a:rPr lang="en-US" altLang="zh-TW" baseline="0" dirty="0" smtClean="0"/>
                        <a:t> Cube 2.6</a:t>
                      </a: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0.6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  <a:endParaRPr lang="zh-TW" altLang="en-US" u="sng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960431" y="699542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Search bar…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我的架構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99" y="1200150"/>
            <a:ext cx="6738601" cy="3394075"/>
          </a:xfrm>
        </p:spPr>
      </p:pic>
    </p:spTree>
    <p:extLst>
      <p:ext uri="{BB962C8B-B14F-4D97-AF65-F5344CB8AC3E}">
        <p14:creationId xmlns:p14="http://schemas.microsoft.com/office/powerpoint/2010/main" val="16235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205</Words>
  <Application>Microsoft Office PowerPoint</Application>
  <PresentationFormat>如螢幕大小 (16:9)</PresentationFormat>
  <Paragraphs>78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我的架構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Ensemble</dc:creator>
  <cp:lastModifiedBy>Ensemble</cp:lastModifiedBy>
  <cp:revision>53</cp:revision>
  <dcterms:created xsi:type="dcterms:W3CDTF">2018-03-23T04:53:20Z</dcterms:created>
  <dcterms:modified xsi:type="dcterms:W3CDTF">2018-03-30T15:51:23Z</dcterms:modified>
</cp:coreProperties>
</file>