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9"/>
  </p:notesMasterIdLst>
  <p:sldIdLst>
    <p:sldId id="256" r:id="rId2"/>
    <p:sldId id="260" r:id="rId3"/>
    <p:sldId id="257" r:id="rId4"/>
    <p:sldId id="258" r:id="rId5"/>
    <p:sldId id="259" r:id="rId6"/>
    <p:sldId id="261" r:id="rId7"/>
    <p:sldId id="262" r:id="rId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139" autoAdjust="0"/>
  </p:normalViewPr>
  <p:slideViewPr>
    <p:cSldViewPr snapToGrid="0">
      <p:cViewPr varScale="1">
        <p:scale>
          <a:sx n="92" d="100"/>
          <a:sy n="92" d="100"/>
        </p:scale>
        <p:origin x="125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B2ACC5-2732-4DEA-BC26-4E6A17105318}" type="datetimeFigureOut">
              <a:rPr lang="zh-TW" altLang="en-US" smtClean="0"/>
              <a:t>2018/5/9</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04F41C-34FD-44D4-AE15-47632CDAA216}" type="slidenum">
              <a:rPr lang="zh-TW" altLang="en-US" smtClean="0"/>
              <a:t>‹#›</a:t>
            </a:fld>
            <a:endParaRPr lang="zh-TW" altLang="en-US"/>
          </a:p>
        </p:txBody>
      </p:sp>
    </p:spTree>
    <p:extLst>
      <p:ext uri="{BB962C8B-B14F-4D97-AF65-F5344CB8AC3E}">
        <p14:creationId xmlns:p14="http://schemas.microsoft.com/office/powerpoint/2010/main" val="1380308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hangingPunct="0"/>
            <a:r>
              <a:rPr lang="en-US" altLang="zh-TW" sz="1200" dirty="0" err="1" smtClean="0"/>
              <a:t>IoT</a:t>
            </a:r>
            <a:r>
              <a:rPr lang="zh-TW" altLang="zh-TW" sz="1200" dirty="0" smtClean="0"/>
              <a:t>相關產品經常需要在不同版本、不同環境、不同參數等狀況下確保能夠正確執行多重配對測試往往是其不可或缺的一環。但是，多重配對測試不僅操作繁複、操作枯燥且會產生大量檢測報告，因而需要一個系統整合測試環境簡化操作流程及整合結果報表，加快測試速度，遂為本系統之開發目的。</a:t>
            </a:r>
            <a:endParaRPr lang="en-US" altLang="zh-TW" sz="1200" dirty="0" smtClean="0"/>
          </a:p>
          <a:p>
            <a:pPr hangingPunct="0"/>
            <a:r>
              <a:rPr lang="zh-TW" altLang="zh-TW" sz="1200" dirty="0" smtClean="0"/>
              <a:t>本系統將提供給開發人員及測試人員使用，開發人員可手動新增測試項目諸如作頁系統版本、瀏覽器版本、裝置版本、韌體版本等等以及該項目底下所提供之測試版本，爾後測試人員即可直接透過網頁添加欲測試之測試項目並勾選測試版本，自動化進行多重交互配對測試並瀏覽配對測試之整合測試結果。</a:t>
            </a:r>
            <a:endParaRPr lang="zh-TW" altLang="en-US" sz="1200" dirty="0" smtClean="0"/>
          </a:p>
          <a:p>
            <a:endParaRPr lang="zh-TW" altLang="en-US" dirty="0"/>
          </a:p>
        </p:txBody>
      </p:sp>
      <p:sp>
        <p:nvSpPr>
          <p:cNvPr id="4" name="投影片編號版面配置區 3"/>
          <p:cNvSpPr>
            <a:spLocks noGrp="1"/>
          </p:cNvSpPr>
          <p:nvPr>
            <p:ph type="sldNum" sz="quarter" idx="10"/>
          </p:nvPr>
        </p:nvSpPr>
        <p:spPr/>
        <p:txBody>
          <a:bodyPr/>
          <a:lstStyle/>
          <a:p>
            <a:fld id="{1804F41C-34FD-44D4-AE15-47632CDAA216}" type="slidenum">
              <a:rPr lang="zh-TW" altLang="en-US" smtClean="0"/>
              <a:t>3</a:t>
            </a:fld>
            <a:endParaRPr lang="zh-TW" altLang="en-US"/>
          </a:p>
        </p:txBody>
      </p:sp>
    </p:spTree>
    <p:extLst>
      <p:ext uri="{BB962C8B-B14F-4D97-AF65-F5344CB8AC3E}">
        <p14:creationId xmlns:p14="http://schemas.microsoft.com/office/powerpoint/2010/main" val="2278948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1804F41C-34FD-44D4-AE15-47632CDAA216}" type="slidenum">
              <a:rPr lang="zh-TW" altLang="en-US" smtClean="0"/>
              <a:t>6</a:t>
            </a:fld>
            <a:endParaRPr lang="zh-TW" altLang="en-US"/>
          </a:p>
        </p:txBody>
      </p:sp>
    </p:spTree>
    <p:extLst>
      <p:ext uri="{BB962C8B-B14F-4D97-AF65-F5344CB8AC3E}">
        <p14:creationId xmlns:p14="http://schemas.microsoft.com/office/powerpoint/2010/main" val="1577065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78F5FE59-CDCA-4168-978E-F6A6EC440D37}" type="datetimeFigureOut">
              <a:rPr lang="zh-TW" altLang="en-US" smtClean="0"/>
              <a:t>2018/5/9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CD84DE7-B095-4E5C-806F-0250B306C40D}" type="slidenum">
              <a:rPr lang="zh-TW" altLang="en-US" smtClean="0"/>
              <a:t>‹#›</a:t>
            </a:fld>
            <a:endParaRPr lang="zh-TW" altLang="en-US"/>
          </a:p>
        </p:txBody>
      </p:sp>
    </p:spTree>
    <p:extLst>
      <p:ext uri="{BB962C8B-B14F-4D97-AF65-F5344CB8AC3E}">
        <p14:creationId xmlns:p14="http://schemas.microsoft.com/office/powerpoint/2010/main" val="2486989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78F5FE59-CDCA-4168-978E-F6A6EC440D37}" type="datetimeFigureOut">
              <a:rPr lang="zh-TW" altLang="en-US" smtClean="0"/>
              <a:t>2018/5/9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CD84DE7-B095-4E5C-806F-0250B306C40D}" type="slidenum">
              <a:rPr lang="zh-TW" altLang="en-US" smtClean="0"/>
              <a:t>‹#›</a:t>
            </a:fld>
            <a:endParaRPr lang="zh-TW" altLang="en-US"/>
          </a:p>
        </p:txBody>
      </p:sp>
    </p:spTree>
    <p:extLst>
      <p:ext uri="{BB962C8B-B14F-4D97-AF65-F5344CB8AC3E}">
        <p14:creationId xmlns:p14="http://schemas.microsoft.com/office/powerpoint/2010/main" val="1763002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78F5FE59-CDCA-4168-978E-F6A6EC440D37}" type="datetimeFigureOut">
              <a:rPr lang="zh-TW" altLang="en-US" smtClean="0"/>
              <a:t>2018/5/9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CD84DE7-B095-4E5C-806F-0250B306C40D}" type="slidenum">
              <a:rPr lang="zh-TW" altLang="en-US" smtClean="0"/>
              <a:t>‹#›</a:t>
            </a:fld>
            <a:endParaRPr lang="zh-TW"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49837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78F5FE59-CDCA-4168-978E-F6A6EC440D37}" type="datetimeFigureOut">
              <a:rPr lang="zh-TW" altLang="en-US" smtClean="0"/>
              <a:t>2018/5/9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CD84DE7-B095-4E5C-806F-0250B306C40D}" type="slidenum">
              <a:rPr lang="zh-TW" altLang="en-US" smtClean="0"/>
              <a:t>‹#›</a:t>
            </a:fld>
            <a:endParaRPr lang="zh-TW" altLang="en-US"/>
          </a:p>
        </p:txBody>
      </p:sp>
    </p:spTree>
    <p:extLst>
      <p:ext uri="{BB962C8B-B14F-4D97-AF65-F5344CB8AC3E}">
        <p14:creationId xmlns:p14="http://schemas.microsoft.com/office/powerpoint/2010/main" val="2864573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78F5FE59-CDCA-4168-978E-F6A6EC440D37}" type="datetimeFigureOut">
              <a:rPr lang="zh-TW" altLang="en-US" smtClean="0"/>
              <a:t>2018/5/9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CD84DE7-B095-4E5C-806F-0250B306C40D}"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43407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smtClean="0"/>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78F5FE59-CDCA-4168-978E-F6A6EC440D37}" type="datetimeFigureOut">
              <a:rPr lang="zh-TW" altLang="en-US" smtClean="0"/>
              <a:t>2018/5/9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CD84DE7-B095-4E5C-806F-0250B306C40D}" type="slidenum">
              <a:rPr lang="zh-TW" altLang="en-US" smtClean="0"/>
              <a:t>‹#›</a:t>
            </a:fld>
            <a:endParaRPr lang="zh-TW" altLang="en-US"/>
          </a:p>
        </p:txBody>
      </p:sp>
    </p:spTree>
    <p:extLst>
      <p:ext uri="{BB962C8B-B14F-4D97-AF65-F5344CB8AC3E}">
        <p14:creationId xmlns:p14="http://schemas.microsoft.com/office/powerpoint/2010/main" val="3925803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78F5FE59-CDCA-4168-978E-F6A6EC440D37}" type="datetimeFigureOut">
              <a:rPr lang="zh-TW" altLang="en-US" smtClean="0"/>
              <a:t>2018/5/9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CD84DE7-B095-4E5C-806F-0250B306C40D}" type="slidenum">
              <a:rPr lang="zh-TW" altLang="en-US" smtClean="0"/>
              <a:t>‹#›</a:t>
            </a:fld>
            <a:endParaRPr lang="zh-TW" altLang="en-US"/>
          </a:p>
        </p:txBody>
      </p:sp>
    </p:spTree>
    <p:extLst>
      <p:ext uri="{BB962C8B-B14F-4D97-AF65-F5344CB8AC3E}">
        <p14:creationId xmlns:p14="http://schemas.microsoft.com/office/powerpoint/2010/main" val="2645641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78F5FE59-CDCA-4168-978E-F6A6EC440D37}" type="datetimeFigureOut">
              <a:rPr lang="zh-TW" altLang="en-US" smtClean="0"/>
              <a:t>2018/5/9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CD84DE7-B095-4E5C-806F-0250B306C40D}" type="slidenum">
              <a:rPr lang="zh-TW" altLang="en-US" smtClean="0"/>
              <a:t>‹#›</a:t>
            </a:fld>
            <a:endParaRPr lang="zh-TW" altLang="en-US"/>
          </a:p>
        </p:txBody>
      </p:sp>
    </p:spTree>
    <p:extLst>
      <p:ext uri="{BB962C8B-B14F-4D97-AF65-F5344CB8AC3E}">
        <p14:creationId xmlns:p14="http://schemas.microsoft.com/office/powerpoint/2010/main" val="2246207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78F5FE59-CDCA-4168-978E-F6A6EC440D37}" type="datetimeFigureOut">
              <a:rPr lang="zh-TW" altLang="en-US" smtClean="0"/>
              <a:t>2018/5/9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CD84DE7-B095-4E5C-806F-0250B306C40D}" type="slidenum">
              <a:rPr lang="zh-TW" altLang="en-US" smtClean="0"/>
              <a:t>‹#›</a:t>
            </a:fld>
            <a:endParaRPr lang="zh-TW" altLang="en-US"/>
          </a:p>
        </p:txBody>
      </p:sp>
    </p:spTree>
    <p:extLst>
      <p:ext uri="{BB962C8B-B14F-4D97-AF65-F5344CB8AC3E}">
        <p14:creationId xmlns:p14="http://schemas.microsoft.com/office/powerpoint/2010/main" val="132497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78F5FE59-CDCA-4168-978E-F6A6EC440D37}" type="datetimeFigureOut">
              <a:rPr lang="zh-TW" altLang="en-US" smtClean="0"/>
              <a:t>2018/5/9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CD84DE7-B095-4E5C-806F-0250B306C40D}" type="slidenum">
              <a:rPr lang="zh-TW" altLang="en-US" smtClean="0"/>
              <a:t>‹#›</a:t>
            </a:fld>
            <a:endParaRPr lang="zh-TW" altLang="en-US"/>
          </a:p>
        </p:txBody>
      </p:sp>
    </p:spTree>
    <p:extLst>
      <p:ext uri="{BB962C8B-B14F-4D97-AF65-F5344CB8AC3E}">
        <p14:creationId xmlns:p14="http://schemas.microsoft.com/office/powerpoint/2010/main" val="1913589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78F5FE59-CDCA-4168-978E-F6A6EC440D37}" type="datetimeFigureOut">
              <a:rPr lang="zh-TW" altLang="en-US" smtClean="0"/>
              <a:t>2018/5/9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9CD84DE7-B095-4E5C-806F-0250B306C40D}" type="slidenum">
              <a:rPr lang="zh-TW" altLang="en-US" smtClean="0"/>
              <a:t>‹#›</a:t>
            </a:fld>
            <a:endParaRPr lang="zh-TW" altLang="en-US"/>
          </a:p>
        </p:txBody>
      </p:sp>
    </p:spTree>
    <p:extLst>
      <p:ext uri="{BB962C8B-B14F-4D97-AF65-F5344CB8AC3E}">
        <p14:creationId xmlns:p14="http://schemas.microsoft.com/office/powerpoint/2010/main" val="2476750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78F5FE59-CDCA-4168-978E-F6A6EC440D37}" type="datetimeFigureOut">
              <a:rPr lang="zh-TW" altLang="en-US" smtClean="0"/>
              <a:t>2018/5/9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9CD84DE7-B095-4E5C-806F-0250B306C40D}" type="slidenum">
              <a:rPr lang="zh-TW" altLang="en-US" smtClean="0"/>
              <a:t>‹#›</a:t>
            </a:fld>
            <a:endParaRPr lang="zh-TW" altLang="en-US"/>
          </a:p>
        </p:txBody>
      </p:sp>
    </p:spTree>
    <p:extLst>
      <p:ext uri="{BB962C8B-B14F-4D97-AF65-F5344CB8AC3E}">
        <p14:creationId xmlns:p14="http://schemas.microsoft.com/office/powerpoint/2010/main" val="1046986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78F5FE59-CDCA-4168-978E-F6A6EC440D37}" type="datetimeFigureOut">
              <a:rPr lang="zh-TW" altLang="en-US" smtClean="0"/>
              <a:t>2018/5/9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9CD84DE7-B095-4E5C-806F-0250B306C40D}" type="slidenum">
              <a:rPr lang="zh-TW" altLang="en-US" smtClean="0"/>
              <a:t>‹#›</a:t>
            </a:fld>
            <a:endParaRPr lang="zh-TW" altLang="en-US"/>
          </a:p>
        </p:txBody>
      </p:sp>
    </p:spTree>
    <p:extLst>
      <p:ext uri="{BB962C8B-B14F-4D97-AF65-F5344CB8AC3E}">
        <p14:creationId xmlns:p14="http://schemas.microsoft.com/office/powerpoint/2010/main" val="396104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F5FE59-CDCA-4168-978E-F6A6EC440D37}" type="datetimeFigureOut">
              <a:rPr lang="zh-TW" altLang="en-US" smtClean="0"/>
              <a:t>2018/5/9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9CD84DE7-B095-4E5C-806F-0250B306C40D}" type="slidenum">
              <a:rPr lang="zh-TW" altLang="en-US" smtClean="0"/>
              <a:t>‹#›</a:t>
            </a:fld>
            <a:endParaRPr lang="zh-TW" altLang="en-US"/>
          </a:p>
        </p:txBody>
      </p:sp>
    </p:spTree>
    <p:extLst>
      <p:ext uri="{BB962C8B-B14F-4D97-AF65-F5344CB8AC3E}">
        <p14:creationId xmlns:p14="http://schemas.microsoft.com/office/powerpoint/2010/main" val="1552080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78F5FE59-CDCA-4168-978E-F6A6EC440D37}" type="datetimeFigureOut">
              <a:rPr lang="zh-TW" altLang="en-US" smtClean="0"/>
              <a:t>2018/5/9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9CD84DE7-B095-4E5C-806F-0250B306C40D}" type="slidenum">
              <a:rPr lang="zh-TW" altLang="en-US" smtClean="0"/>
              <a:t>‹#›</a:t>
            </a:fld>
            <a:endParaRPr lang="zh-TW" altLang="en-US"/>
          </a:p>
        </p:txBody>
      </p:sp>
    </p:spTree>
    <p:extLst>
      <p:ext uri="{BB962C8B-B14F-4D97-AF65-F5344CB8AC3E}">
        <p14:creationId xmlns:p14="http://schemas.microsoft.com/office/powerpoint/2010/main" val="597089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78F5FE59-CDCA-4168-978E-F6A6EC440D37}" type="datetimeFigureOut">
              <a:rPr lang="zh-TW" altLang="en-US" smtClean="0"/>
              <a:t>2018/5/9</a:t>
            </a:fld>
            <a:endParaRPr lang="zh-TW"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D84DE7-B095-4E5C-806F-0250B306C40D}" type="slidenum">
              <a:rPr lang="zh-TW" altLang="en-US" smtClean="0"/>
              <a:t>‹#›</a:t>
            </a:fld>
            <a:endParaRPr lang="zh-TW" altLang="en-US"/>
          </a:p>
        </p:txBody>
      </p:sp>
    </p:spTree>
    <p:extLst>
      <p:ext uri="{BB962C8B-B14F-4D97-AF65-F5344CB8AC3E}">
        <p14:creationId xmlns:p14="http://schemas.microsoft.com/office/powerpoint/2010/main" val="2549787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8F5FE59-CDCA-4168-978E-F6A6EC440D37}" type="datetimeFigureOut">
              <a:rPr lang="zh-TW" altLang="en-US" smtClean="0"/>
              <a:t>2018/5/9</a:t>
            </a:fld>
            <a:endParaRPr lang="zh-TW"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CD84DE7-B095-4E5C-806F-0250B306C40D}" type="slidenum">
              <a:rPr lang="zh-TW" altLang="en-US" smtClean="0"/>
              <a:t>‹#›</a:t>
            </a:fld>
            <a:endParaRPr lang="zh-TW" altLang="en-US"/>
          </a:p>
        </p:txBody>
      </p:sp>
    </p:spTree>
    <p:extLst>
      <p:ext uri="{BB962C8B-B14F-4D97-AF65-F5344CB8AC3E}">
        <p14:creationId xmlns:p14="http://schemas.microsoft.com/office/powerpoint/2010/main" val="2925318743"/>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sz="6600" dirty="0" smtClean="0"/>
              <a:t>IOT</a:t>
            </a:r>
            <a:r>
              <a:rPr lang="zh-TW" altLang="en-US" sz="6600" dirty="0" smtClean="0"/>
              <a:t>相容性測試系統</a:t>
            </a:r>
            <a:endParaRPr lang="zh-TW" altLang="en-US" sz="6600" dirty="0"/>
          </a:p>
        </p:txBody>
      </p:sp>
      <p:sp>
        <p:nvSpPr>
          <p:cNvPr id="3" name="副標題 2"/>
          <p:cNvSpPr>
            <a:spLocks noGrp="1"/>
          </p:cNvSpPr>
          <p:nvPr>
            <p:ph type="subTitle" idx="1"/>
          </p:nvPr>
        </p:nvSpPr>
        <p:spPr/>
        <p:txBody>
          <a:bodyPr/>
          <a:lstStyle/>
          <a:p>
            <a:r>
              <a:rPr lang="en-US" altLang="zh-TW" dirty="0" smtClean="0"/>
              <a:t>106598006</a:t>
            </a:r>
            <a:r>
              <a:rPr lang="zh-TW" altLang="en-US" dirty="0" smtClean="0"/>
              <a:t> 林照晟 </a:t>
            </a:r>
            <a:r>
              <a:rPr lang="en-US" altLang="zh-TW" dirty="0" smtClean="0"/>
              <a:t>106598039</a:t>
            </a:r>
            <a:r>
              <a:rPr lang="zh-TW" altLang="en-US" dirty="0" smtClean="0"/>
              <a:t> 林亮勳 </a:t>
            </a:r>
            <a:endParaRPr lang="zh-TW" altLang="en-US" dirty="0"/>
          </a:p>
        </p:txBody>
      </p:sp>
    </p:spTree>
    <p:extLst>
      <p:ext uri="{BB962C8B-B14F-4D97-AF65-F5344CB8AC3E}">
        <p14:creationId xmlns:p14="http://schemas.microsoft.com/office/powerpoint/2010/main" val="23107663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a:t>
            </a:r>
            <a:endParaRPr lang="zh-TW" altLang="en-US" dirty="0"/>
          </a:p>
        </p:txBody>
      </p:sp>
      <p:sp>
        <p:nvSpPr>
          <p:cNvPr id="3" name="內容版面配置區 2"/>
          <p:cNvSpPr>
            <a:spLocks noGrp="1"/>
          </p:cNvSpPr>
          <p:nvPr>
            <p:ph idx="1"/>
          </p:nvPr>
        </p:nvSpPr>
        <p:spPr/>
        <p:txBody>
          <a:bodyPr/>
          <a:lstStyle/>
          <a:p>
            <a:r>
              <a:rPr lang="en-US" altLang="zh-TW" dirty="0" smtClean="0"/>
              <a:t>Problem statement</a:t>
            </a:r>
          </a:p>
          <a:p>
            <a:r>
              <a:rPr lang="en-US" altLang="zh-TW" dirty="0" smtClean="0"/>
              <a:t>Demo Program</a:t>
            </a:r>
          </a:p>
          <a:p>
            <a:r>
              <a:rPr lang="en-US" altLang="zh-TW" dirty="0" smtClean="0"/>
              <a:t>System Context Diagram</a:t>
            </a:r>
          </a:p>
          <a:p>
            <a:r>
              <a:rPr lang="en-US" altLang="zh-TW" dirty="0" smtClean="0"/>
              <a:t>Use case</a:t>
            </a:r>
          </a:p>
          <a:p>
            <a:r>
              <a:rPr lang="en-US" altLang="zh-TW" dirty="0" smtClean="0"/>
              <a:t>Domain model</a:t>
            </a:r>
          </a:p>
          <a:p>
            <a:r>
              <a:rPr lang="en-US" altLang="zh-TW" dirty="0" smtClean="0"/>
              <a:t>Sequence diagram</a:t>
            </a:r>
          </a:p>
          <a:p>
            <a:r>
              <a:rPr lang="en-US" altLang="zh-TW" dirty="0" smtClean="0"/>
              <a:t>Design class diagram</a:t>
            </a:r>
          </a:p>
          <a:p>
            <a:endParaRPr lang="en-US" altLang="zh-TW" dirty="0" smtClean="0"/>
          </a:p>
          <a:p>
            <a:endParaRPr lang="en-US" altLang="zh-TW" dirty="0" smtClean="0"/>
          </a:p>
          <a:p>
            <a:endParaRPr lang="en-US" altLang="zh-TW" dirty="0" smtClean="0"/>
          </a:p>
        </p:txBody>
      </p:sp>
    </p:spTree>
    <p:extLst>
      <p:ext uri="{BB962C8B-B14F-4D97-AF65-F5344CB8AC3E}">
        <p14:creationId xmlns:p14="http://schemas.microsoft.com/office/powerpoint/2010/main" val="8906570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Problem statement</a:t>
            </a:r>
          </a:p>
        </p:txBody>
      </p:sp>
      <p:sp>
        <p:nvSpPr>
          <p:cNvPr id="3" name="內容版面配置區 2"/>
          <p:cNvSpPr>
            <a:spLocks noGrp="1"/>
          </p:cNvSpPr>
          <p:nvPr>
            <p:ph idx="1"/>
          </p:nvPr>
        </p:nvSpPr>
        <p:spPr/>
        <p:txBody>
          <a:bodyPr>
            <a:normAutofit/>
          </a:bodyPr>
          <a:lstStyle/>
          <a:p>
            <a:pPr hangingPunct="0"/>
            <a:r>
              <a:rPr lang="en-US" altLang="zh-TW" sz="2000" dirty="0" err="1" smtClean="0"/>
              <a:t>IoT</a:t>
            </a:r>
            <a:r>
              <a:rPr lang="zh-TW" altLang="zh-TW" sz="2000" dirty="0"/>
              <a:t>相關</a:t>
            </a:r>
            <a:r>
              <a:rPr lang="zh-TW" altLang="zh-TW" sz="2000" dirty="0" smtClean="0"/>
              <a:t>產品需在</a:t>
            </a:r>
            <a:r>
              <a:rPr lang="zh-TW" altLang="zh-TW" sz="2000" dirty="0"/>
              <a:t>不同版本、不同環境、不同參數等狀況下確保能夠正確</a:t>
            </a:r>
            <a:r>
              <a:rPr lang="zh-TW" altLang="zh-TW" sz="2000" dirty="0" smtClean="0"/>
              <a:t>執行</a:t>
            </a:r>
            <a:r>
              <a:rPr lang="zh-TW" altLang="en-US" sz="2000" dirty="0" smtClean="0"/>
              <a:t>，需</a:t>
            </a:r>
            <a:r>
              <a:rPr lang="zh-TW" altLang="en-US" sz="2000" dirty="0"/>
              <a:t>要</a:t>
            </a:r>
            <a:r>
              <a:rPr lang="zh-TW" altLang="zh-TW" sz="2000" dirty="0" smtClean="0"/>
              <a:t>多重</a:t>
            </a:r>
            <a:r>
              <a:rPr lang="zh-TW" altLang="zh-TW" sz="2000" dirty="0"/>
              <a:t>配對</a:t>
            </a:r>
            <a:r>
              <a:rPr lang="zh-TW" altLang="zh-TW" sz="2000" dirty="0" smtClean="0"/>
              <a:t>測試</a:t>
            </a:r>
            <a:endParaRPr lang="en-US" altLang="zh-TW" sz="2000" dirty="0" smtClean="0"/>
          </a:p>
          <a:p>
            <a:pPr hangingPunct="0"/>
            <a:r>
              <a:rPr lang="zh-TW" altLang="zh-TW" sz="2000" dirty="0" smtClean="0"/>
              <a:t>多重</a:t>
            </a:r>
            <a:r>
              <a:rPr lang="zh-TW" altLang="zh-TW" sz="2000" dirty="0"/>
              <a:t>配對測試不僅操作繁複、操作枯燥且會產生大量檢測</a:t>
            </a:r>
            <a:r>
              <a:rPr lang="zh-TW" altLang="zh-TW" sz="2000" dirty="0" smtClean="0"/>
              <a:t>報告</a:t>
            </a:r>
            <a:endParaRPr lang="en-US" altLang="zh-TW" sz="2000" dirty="0" smtClean="0"/>
          </a:p>
          <a:p>
            <a:pPr hangingPunct="0"/>
            <a:r>
              <a:rPr lang="zh-TW" altLang="zh-TW" sz="2000" dirty="0" smtClean="0"/>
              <a:t>需要</a:t>
            </a:r>
            <a:r>
              <a:rPr lang="zh-TW" altLang="zh-TW" sz="2000" dirty="0"/>
              <a:t>一個系統整合測試環境簡化操作流程及整合結果報表，加快測試</a:t>
            </a:r>
            <a:r>
              <a:rPr lang="zh-TW" altLang="zh-TW" sz="2000" dirty="0" smtClean="0"/>
              <a:t>速度</a:t>
            </a:r>
            <a:endParaRPr lang="en-US" altLang="zh-TW" sz="2000" dirty="0"/>
          </a:p>
          <a:p>
            <a:pPr hangingPunct="0"/>
            <a:r>
              <a:rPr lang="zh-TW" altLang="zh-TW" sz="2000" dirty="0" smtClean="0"/>
              <a:t>本</a:t>
            </a:r>
            <a:r>
              <a:rPr lang="zh-TW" altLang="zh-TW" sz="2000" dirty="0"/>
              <a:t>系統將提供給開發人員及測試人員</a:t>
            </a:r>
            <a:r>
              <a:rPr lang="zh-TW" altLang="zh-TW" sz="2000" dirty="0" smtClean="0"/>
              <a:t>使用</a:t>
            </a:r>
            <a:endParaRPr lang="en-US" altLang="zh-TW" sz="2000" dirty="0" smtClean="0"/>
          </a:p>
          <a:p>
            <a:pPr lvl="1" hangingPunct="0"/>
            <a:r>
              <a:rPr lang="zh-TW" altLang="zh-TW" sz="1800" dirty="0" smtClean="0"/>
              <a:t>開發</a:t>
            </a:r>
            <a:r>
              <a:rPr lang="zh-TW" altLang="zh-TW" sz="1800" dirty="0"/>
              <a:t>人員</a:t>
            </a:r>
            <a:r>
              <a:rPr lang="zh-TW" altLang="zh-TW" sz="1800" dirty="0" smtClean="0"/>
              <a:t>可</a:t>
            </a:r>
            <a:r>
              <a:rPr lang="zh-TW" altLang="en-US" sz="1800" dirty="0" smtClean="0"/>
              <a:t>手動新增</a:t>
            </a:r>
            <a:r>
              <a:rPr lang="zh-TW" altLang="zh-TW" sz="1800" dirty="0" smtClean="0"/>
              <a:t>測試版本</a:t>
            </a:r>
            <a:endParaRPr lang="en-US" altLang="zh-TW" sz="1800" dirty="0" smtClean="0"/>
          </a:p>
          <a:p>
            <a:pPr lvl="1" hangingPunct="0"/>
            <a:r>
              <a:rPr lang="zh-TW" altLang="zh-TW" sz="1800" dirty="0" smtClean="0"/>
              <a:t>可</a:t>
            </a:r>
            <a:r>
              <a:rPr lang="zh-TW" altLang="zh-TW" sz="1800" dirty="0"/>
              <a:t>直接透過網頁添加欲測試之測試項目並勾選測試</a:t>
            </a:r>
            <a:r>
              <a:rPr lang="zh-TW" altLang="zh-TW" sz="1800" dirty="0" smtClean="0"/>
              <a:t>版本</a:t>
            </a:r>
            <a:endParaRPr lang="en-US" altLang="zh-TW" sz="1800" dirty="0" smtClean="0"/>
          </a:p>
          <a:p>
            <a:pPr lvl="1" hangingPunct="0"/>
            <a:r>
              <a:rPr lang="zh-TW" altLang="zh-TW" sz="1800" dirty="0" smtClean="0"/>
              <a:t>自動化</a:t>
            </a:r>
            <a:r>
              <a:rPr lang="zh-TW" altLang="zh-TW" sz="1800" dirty="0"/>
              <a:t>進行多重交互配對測試並瀏覽配對測試之整合測試</a:t>
            </a:r>
            <a:r>
              <a:rPr lang="zh-TW" altLang="zh-TW" sz="1800" dirty="0" smtClean="0"/>
              <a:t>結果</a:t>
            </a:r>
            <a:endParaRPr lang="zh-TW" altLang="en-US" sz="1800" dirty="0"/>
          </a:p>
        </p:txBody>
      </p:sp>
    </p:spTree>
    <p:extLst>
      <p:ext uri="{BB962C8B-B14F-4D97-AF65-F5344CB8AC3E}">
        <p14:creationId xmlns:p14="http://schemas.microsoft.com/office/powerpoint/2010/main" val="22996858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Demo </a:t>
            </a:r>
            <a:r>
              <a:rPr lang="en-US" altLang="zh-TW" dirty="0" smtClean="0"/>
              <a:t>Program</a:t>
            </a:r>
            <a:endParaRPr lang="zh-TW" altLang="en-US" dirty="0"/>
          </a:p>
        </p:txBody>
      </p:sp>
      <p:sp>
        <p:nvSpPr>
          <p:cNvPr id="3" name="內容版面配置區 2"/>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6164770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System Context Diagram</a:t>
            </a:r>
            <a:br>
              <a:rPr lang="en-US" altLang="zh-TW" dirty="0"/>
            </a:br>
            <a:endParaRPr lang="zh-TW" altLang="en-US" dirty="0"/>
          </a:p>
        </p:txBody>
      </p:sp>
      <p:pic>
        <p:nvPicPr>
          <p:cNvPr id="4" name="內容版面配置區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01496" y="2513498"/>
            <a:ext cx="8148344" cy="2401402"/>
          </a:xfrm>
          <a:prstGeom prst="rect">
            <a:avLst/>
          </a:prstGeom>
        </p:spPr>
      </p:pic>
    </p:spTree>
    <p:extLst>
      <p:ext uri="{BB962C8B-B14F-4D97-AF65-F5344CB8AC3E}">
        <p14:creationId xmlns:p14="http://schemas.microsoft.com/office/powerpoint/2010/main" val="18769755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Use </a:t>
            </a:r>
            <a:r>
              <a:rPr lang="en-US" altLang="zh-TW" dirty="0" smtClean="0"/>
              <a:t>case</a:t>
            </a:r>
            <a:endParaRPr lang="zh-TW" altLang="en-US" dirty="0"/>
          </a:p>
        </p:txBody>
      </p:sp>
      <p:pic>
        <p:nvPicPr>
          <p:cNvPr id="4" name="圖片 3"/>
          <p:cNvPicPr/>
          <p:nvPr/>
        </p:nvPicPr>
        <p:blipFill>
          <a:blip r:embed="rId3">
            <a:extLst>
              <a:ext uri="{28A0092B-C50C-407E-A947-70E740481C1C}">
                <a14:useLocalDpi xmlns:a14="http://schemas.microsoft.com/office/drawing/2010/main" val="0"/>
              </a:ext>
            </a:extLst>
          </a:blip>
          <a:stretch>
            <a:fillRect/>
          </a:stretch>
        </p:blipFill>
        <p:spPr>
          <a:xfrm>
            <a:off x="2796481" y="1411603"/>
            <a:ext cx="4965527" cy="4593167"/>
          </a:xfrm>
          <a:prstGeom prst="rect">
            <a:avLst/>
          </a:prstGeom>
        </p:spPr>
      </p:pic>
    </p:spTree>
    <p:extLst>
      <p:ext uri="{BB962C8B-B14F-4D97-AF65-F5344CB8AC3E}">
        <p14:creationId xmlns:p14="http://schemas.microsoft.com/office/powerpoint/2010/main" val="346783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Domain model</a:t>
            </a:r>
            <a:br>
              <a:rPr lang="en-US" altLang="zh-TW" dirty="0"/>
            </a:b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1336513691"/>
      </p:ext>
    </p:extLst>
  </p:cSld>
  <p:clrMapOvr>
    <a:masterClrMapping/>
  </p:clrMapOvr>
  <p:timing>
    <p:tnLst>
      <p:par>
        <p:cTn id="1" dur="indefinite" restart="never" nodeType="tmRoot"/>
      </p:par>
    </p:tnLst>
  </p:timing>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TotalTime>
  <Words>301</Words>
  <Application>Microsoft Office PowerPoint</Application>
  <PresentationFormat>寬螢幕</PresentationFormat>
  <Paragraphs>27</Paragraphs>
  <Slides>7</Slides>
  <Notes>2</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7</vt:i4>
      </vt:variant>
    </vt:vector>
  </HeadingPairs>
  <TitlesOfParts>
    <vt:vector size="14" baseType="lpstr">
      <vt:lpstr>微軟正黑體</vt:lpstr>
      <vt:lpstr>新細明體</vt:lpstr>
      <vt:lpstr>Arial</vt:lpstr>
      <vt:lpstr>Calibri</vt:lpstr>
      <vt:lpstr>Trebuchet MS</vt:lpstr>
      <vt:lpstr>Wingdings 3</vt:lpstr>
      <vt:lpstr>多面向</vt:lpstr>
      <vt:lpstr>IOT相容性測試系統</vt:lpstr>
      <vt:lpstr>Outline</vt:lpstr>
      <vt:lpstr>Problem statement</vt:lpstr>
      <vt:lpstr>Demo Program</vt:lpstr>
      <vt:lpstr>System Context Diagram </vt:lpstr>
      <vt:lpstr>Use case</vt:lpstr>
      <vt:lpstr>Domain model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IOT相容性測試系統</dc:title>
  <dc:creator>Windows 使用者</dc:creator>
  <cp:lastModifiedBy>Windows 使用者</cp:lastModifiedBy>
  <cp:revision>8</cp:revision>
  <dcterms:created xsi:type="dcterms:W3CDTF">2018-05-09T12:56:21Z</dcterms:created>
  <dcterms:modified xsi:type="dcterms:W3CDTF">2018-05-09T13:37:35Z</dcterms:modified>
</cp:coreProperties>
</file>