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1A0F-64DE-41CC-8273-F4EA41E1B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39872-80BA-467D-9A78-F0BD2D568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2CB8-F295-4187-BB98-CCEA4A08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0E77-0D13-4745-951B-3BF47D116E7B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8CA7-4C31-4FF5-8654-E1C9E614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0DB1-8F0B-4833-964C-2160DB7B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B7C1-4408-46F7-9A10-48EB0E26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1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8A3F-76DF-40AC-95A9-87836856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ECFA-0518-47C4-8A72-7BC43412B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BD16-9448-4A26-B720-54175497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0E77-0D13-4745-951B-3BF47D116E7B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8275-6EB0-4FE1-AEE5-0B865C8C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52A0-CDCF-4D1C-91E1-001AB73A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B7C1-4408-46F7-9A10-48EB0E26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5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0A3F1-D13F-4F8F-8738-502B75E1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F507E-E4FF-4A69-8C13-17C7B24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45DE-D67F-42E9-8A75-4F19366D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0E77-0D13-4745-951B-3BF47D116E7B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725A-F9F3-4A1B-AF06-D504D067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37E1-C5C2-4D40-A436-F3BC806B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B7C1-4408-46F7-9A10-48EB0E26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44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2A2B-B20B-47B6-818B-114BDC08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6B6F-A741-48FD-B932-7D52E6E1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B78B-D8FE-4494-8F04-0844FDD8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0E77-0D13-4745-951B-3BF47D116E7B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5DA9-E096-4EA0-98E7-6DF70777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C1B6B-656B-420E-A9E6-E1CFAC0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B7C1-4408-46F7-9A10-48EB0E26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7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9195-3462-4F1E-92F6-952ABFA5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09FCB-687C-44A4-86A2-B8844A57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1E19-60B6-45F3-9849-B1C305F1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0E77-0D13-4745-951B-3BF47D116E7B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5354-A511-47BF-B789-5A7B66D2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D71D-8577-40F8-92D1-6AE870C8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B7C1-4408-46F7-9A10-48EB0E26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40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E783-CB55-48EC-8D1C-D337D2F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CBA2-3DD5-4EB8-8760-3C43A04A2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E9B3C-84BA-455F-AB8E-8A8BC56FD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99248-D1F8-495A-AB20-02EDCE85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0E77-0D13-4745-951B-3BF47D116E7B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9ED2F-A783-4B0C-86C7-93E46EED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FEF6E-43B4-4E90-95C0-C4011C4B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B7C1-4408-46F7-9A10-48EB0E26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8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C721-834C-4893-A546-39970EEF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8B173-4B15-43B7-801B-5EB3EEA9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A7E1A-5695-418C-BE93-F75C2D99A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7D213-0912-4B84-B371-7D11E6EEB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188A6-8F38-4C49-BBC6-33BCDFE2A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52C02-FA2D-4DB6-A63B-69A388DA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0E77-0D13-4745-951B-3BF47D116E7B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563DB-656D-41AA-A2A9-23E6F52E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36CF7-F9F5-4DD2-A442-8393C01E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B7C1-4408-46F7-9A10-48EB0E26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2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EB7A-513C-4AAA-AE07-46A4B612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188CF-D45D-41D0-8480-98869951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0E77-0D13-4745-951B-3BF47D116E7B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5D24B-C5BF-497E-B5DF-CCD51192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D5283-CB4A-4295-A823-99F9599C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B7C1-4408-46F7-9A10-48EB0E26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33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FC4A4-72FA-4FAD-8495-E9F83F3D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0E77-0D13-4745-951B-3BF47D116E7B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93FF1-22D1-40C1-A06A-7A2E8CA7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99F7-6688-4DF0-BB83-29FCFBDD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B7C1-4408-46F7-9A10-48EB0E26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76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E547-517F-4746-8ED8-4739D05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A962-8313-45F1-BFC7-0FEE17AF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9CC43-D900-400A-A230-7E5507761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19072-FB9C-4F57-AE85-CCC6455C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0E77-0D13-4745-951B-3BF47D116E7B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7B21A-7D8E-4E6A-805D-32B61CBA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F8037-C620-44BA-8DDF-E2662723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B7C1-4408-46F7-9A10-48EB0E26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AC62-75C1-4D16-B058-73303692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706B1-B153-4EE2-8827-0F699E1E2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B022-4F0A-4923-9F7A-29CD9F2C2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910FC-E3E8-42FC-A50A-730199A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0E77-0D13-4745-951B-3BF47D116E7B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09F3C-B080-47C9-93E7-108ABB06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E9A14-BE67-439D-AEF8-01A63276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B7C1-4408-46F7-9A10-48EB0E26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74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60303-5B46-4BF1-9627-3DFF1AAF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1D9C5-58AB-4B36-A706-8559FC81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9BEB-31C0-48F2-88CA-1F53A5C6A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0E77-0D13-4745-951B-3BF47D116E7B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1321-CFDE-4BD3-81E0-77810C97E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74A3-2A12-4C2A-B379-6D97C504D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B7C1-4408-46F7-9A10-48EB0E26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87EE64-88A0-4DFC-969C-0F9148D5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64955"/>
              </p:ext>
            </p:extLst>
          </p:nvPr>
        </p:nvGraphicFramePr>
        <p:xfrm>
          <a:off x="2173934" y="501517"/>
          <a:ext cx="7619048" cy="5714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762">
                  <a:extLst>
                    <a:ext uri="{9D8B030D-6E8A-4147-A177-3AD203B41FA5}">
                      <a16:colId xmlns:a16="http://schemas.microsoft.com/office/drawing/2014/main" val="1378214786"/>
                    </a:ext>
                  </a:extLst>
                </a:gridCol>
                <a:gridCol w="1904762">
                  <a:extLst>
                    <a:ext uri="{9D8B030D-6E8A-4147-A177-3AD203B41FA5}">
                      <a16:colId xmlns:a16="http://schemas.microsoft.com/office/drawing/2014/main" val="4037305106"/>
                    </a:ext>
                  </a:extLst>
                </a:gridCol>
                <a:gridCol w="1904762">
                  <a:extLst>
                    <a:ext uri="{9D8B030D-6E8A-4147-A177-3AD203B41FA5}">
                      <a16:colId xmlns:a16="http://schemas.microsoft.com/office/drawing/2014/main" val="1682274214"/>
                    </a:ext>
                  </a:extLst>
                </a:gridCol>
                <a:gridCol w="1904762">
                  <a:extLst>
                    <a:ext uri="{9D8B030D-6E8A-4147-A177-3AD203B41FA5}">
                      <a16:colId xmlns:a16="http://schemas.microsoft.com/office/drawing/2014/main" val="478817656"/>
                    </a:ext>
                  </a:extLst>
                </a:gridCol>
              </a:tblGrid>
              <a:tr h="114285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41066"/>
                  </a:ext>
                </a:extLst>
              </a:tr>
              <a:tr h="114285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14297"/>
                  </a:ext>
                </a:extLst>
              </a:tr>
              <a:tr h="114285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995923"/>
                  </a:ext>
                </a:extLst>
              </a:tr>
              <a:tr h="114285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80054"/>
                  </a:ext>
                </a:extLst>
              </a:tr>
              <a:tr h="114285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59722"/>
                  </a:ext>
                </a:extLst>
              </a:tr>
            </a:tbl>
          </a:graphicData>
        </a:graphic>
      </p:graphicFrame>
      <p:grpSp>
        <p:nvGrpSpPr>
          <p:cNvPr id="77" name="Group 76">
            <a:extLst>
              <a:ext uri="{FF2B5EF4-FFF2-40B4-BE49-F238E27FC236}">
                <a16:creationId xmlns:a16="http://schemas.microsoft.com/office/drawing/2014/main" id="{A895FD8A-0503-43D6-9CCE-EE539AF588BB}"/>
              </a:ext>
            </a:extLst>
          </p:cNvPr>
          <p:cNvGrpSpPr/>
          <p:nvPr/>
        </p:nvGrpSpPr>
        <p:grpSpPr>
          <a:xfrm>
            <a:off x="1860550" y="577850"/>
            <a:ext cx="8245816" cy="5180142"/>
            <a:chOff x="1860550" y="577850"/>
            <a:chExt cx="8245816" cy="5180142"/>
          </a:xfrm>
        </p:grpSpPr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9E72B3DD-35DA-497E-B8C2-2B215A5F82C7}"/>
                </a:ext>
              </a:extLst>
            </p:cNvPr>
            <p:cNvSpPr/>
            <p:nvPr/>
          </p:nvSpPr>
          <p:spPr>
            <a:xfrm rot="5400000">
              <a:off x="7415853" y="745178"/>
              <a:ext cx="1997075" cy="1789418"/>
            </a:xfrm>
            <a:prstGeom prst="blockArc">
              <a:avLst>
                <a:gd name="adj1" fmla="val 10800000"/>
                <a:gd name="adj2" fmla="val 21579212"/>
                <a:gd name="adj3" fmla="val 42545"/>
              </a:avLst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D7E8FE65-6287-44ED-9C2F-2863672B6519}"/>
                </a:ext>
              </a:extLst>
            </p:cNvPr>
            <p:cNvSpPr/>
            <p:nvPr/>
          </p:nvSpPr>
          <p:spPr>
            <a:xfrm rot="16200000">
              <a:off x="2364427" y="1891352"/>
              <a:ext cx="1838328" cy="1789418"/>
            </a:xfrm>
            <a:prstGeom prst="blockArc">
              <a:avLst>
                <a:gd name="adj1" fmla="val 10800000"/>
                <a:gd name="adj2" fmla="val 21586921"/>
                <a:gd name="adj3" fmla="val 34738"/>
              </a:avLst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72CF5985-D2B7-49E5-A9A4-ADEE84FC8AE0}"/>
                </a:ext>
              </a:extLst>
            </p:cNvPr>
            <p:cNvSpPr/>
            <p:nvPr/>
          </p:nvSpPr>
          <p:spPr>
            <a:xfrm rot="5400000">
              <a:off x="7561901" y="3005777"/>
              <a:ext cx="1704978" cy="1789418"/>
            </a:xfrm>
            <a:prstGeom prst="blockArc">
              <a:avLst>
                <a:gd name="adj1" fmla="val 10800000"/>
                <a:gd name="adj2" fmla="val 21520211"/>
                <a:gd name="adj3" fmla="val 25896"/>
              </a:avLst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C04D5C71-06B1-4CC1-BDA4-5957F4C5DEDF}"/>
                </a:ext>
              </a:extLst>
            </p:cNvPr>
            <p:cNvSpPr/>
            <p:nvPr/>
          </p:nvSpPr>
          <p:spPr>
            <a:xfrm rot="16200000">
              <a:off x="2595345" y="4175037"/>
              <a:ext cx="1376492" cy="1789418"/>
            </a:xfrm>
            <a:prstGeom prst="blockArc">
              <a:avLst>
                <a:gd name="adj1" fmla="val 10800000"/>
                <a:gd name="adj2" fmla="val 163151"/>
                <a:gd name="adj3" fmla="val 14690"/>
              </a:avLst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C57525-2776-40CD-87DF-8C33B62968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0400" y="577850"/>
              <a:ext cx="6483350" cy="63499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8A409F9-1C27-42BD-A710-8AD24E98A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550" y="1404938"/>
              <a:ext cx="6553200" cy="201612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8AB7EE-6788-49A9-AC27-5C88B957B3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19" y="1866896"/>
              <a:ext cx="5081587" cy="9531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07831EE-0E3E-483C-A27D-B04AC1D8B4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04076" y="2488404"/>
              <a:ext cx="5089830" cy="150021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D5E9C8C-9E5D-4CDE-9AEE-0E4781967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320" y="3047997"/>
              <a:ext cx="5081586" cy="36117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F71CF88-EC72-447B-9362-7B5EF682F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319" y="3488924"/>
              <a:ext cx="5081587" cy="216301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B27651C-9FF2-4200-B532-1D3916CC1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5656" y="4317202"/>
              <a:ext cx="5068094" cy="64298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775E69-6BDE-4D14-A5BF-6FF1817593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3751" y="4585465"/>
              <a:ext cx="5100637" cy="167510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AEAAA9-613A-4DD9-8ECD-1860BEA1FE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20" y="5555456"/>
              <a:ext cx="6695610" cy="95249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197AEC-6EA2-4F24-9E08-027391031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9145" y="5757992"/>
              <a:ext cx="6797221" cy="0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219F159-1E9C-4618-842E-D16FA49F3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0400" y="602458"/>
              <a:ext cx="28586" cy="1037429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3BEA8F4-C97E-4DB5-A906-89AC8F4DC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5550" y="5635466"/>
              <a:ext cx="28586" cy="107286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5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87EE64-88A0-4DFC-969C-0F9148D5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90355"/>
              </p:ext>
            </p:extLst>
          </p:nvPr>
        </p:nvGraphicFramePr>
        <p:xfrm>
          <a:off x="2173934" y="501517"/>
          <a:ext cx="7619048" cy="5714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762">
                  <a:extLst>
                    <a:ext uri="{9D8B030D-6E8A-4147-A177-3AD203B41FA5}">
                      <a16:colId xmlns:a16="http://schemas.microsoft.com/office/drawing/2014/main" val="1378214786"/>
                    </a:ext>
                  </a:extLst>
                </a:gridCol>
                <a:gridCol w="1904762">
                  <a:extLst>
                    <a:ext uri="{9D8B030D-6E8A-4147-A177-3AD203B41FA5}">
                      <a16:colId xmlns:a16="http://schemas.microsoft.com/office/drawing/2014/main" val="4037305106"/>
                    </a:ext>
                  </a:extLst>
                </a:gridCol>
                <a:gridCol w="1904762">
                  <a:extLst>
                    <a:ext uri="{9D8B030D-6E8A-4147-A177-3AD203B41FA5}">
                      <a16:colId xmlns:a16="http://schemas.microsoft.com/office/drawing/2014/main" val="1682274214"/>
                    </a:ext>
                  </a:extLst>
                </a:gridCol>
                <a:gridCol w="1904762">
                  <a:extLst>
                    <a:ext uri="{9D8B030D-6E8A-4147-A177-3AD203B41FA5}">
                      <a16:colId xmlns:a16="http://schemas.microsoft.com/office/drawing/2014/main" val="478817656"/>
                    </a:ext>
                  </a:extLst>
                </a:gridCol>
              </a:tblGrid>
              <a:tr h="1142857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141066"/>
                  </a:ext>
                </a:extLst>
              </a:tr>
              <a:tr h="1142857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114297"/>
                  </a:ext>
                </a:extLst>
              </a:tr>
              <a:tr h="1142857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995923"/>
                  </a:ext>
                </a:extLst>
              </a:tr>
              <a:tr h="1142857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380054"/>
                  </a:ext>
                </a:extLst>
              </a:tr>
              <a:tr h="1142857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5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5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Thompson, Edward</dc:creator>
  <cp:lastModifiedBy>Thompson, Edward</cp:lastModifiedBy>
  <cp:revision>11</cp:revision>
  <dcterms:created xsi:type="dcterms:W3CDTF">2017-08-10T15:04:52Z</dcterms:created>
  <dcterms:modified xsi:type="dcterms:W3CDTF">2017-08-22T15:53:26Z</dcterms:modified>
</cp:coreProperties>
</file>