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6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9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1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7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0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9889-E725-4191-9162-4F067215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Course Code: GAME2005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Course Name: Game Physics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F2BEF-42E6-4433-B416-5BC61D296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34693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29270A5-97D2-4506-9DD0-AE6929417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25" y="3608834"/>
            <a:ext cx="1956497" cy="2608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19981-AA7D-4230-ABB3-C304B379D2C8}"/>
              </a:ext>
            </a:extLst>
          </p:cNvPr>
          <p:cNvSpPr txBox="1"/>
          <p:nvPr/>
        </p:nvSpPr>
        <p:spPr>
          <a:xfrm>
            <a:off x="7561274" y="4180372"/>
            <a:ext cx="4482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Name: Cody Edwards</a:t>
            </a:r>
          </a:p>
          <a:p>
            <a:r>
              <a:rPr lang="en-CA" dirty="0"/>
              <a:t>Student ID# 101216940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50F03-0172-492D-85E9-27C2B53265F6}"/>
              </a:ext>
            </a:extLst>
          </p:cNvPr>
          <p:cNvSpPr txBox="1"/>
          <p:nvPr/>
        </p:nvSpPr>
        <p:spPr>
          <a:xfrm>
            <a:off x="5457025" y="-1"/>
            <a:ext cx="431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Name: Shila Rani Das</a:t>
            </a:r>
          </a:p>
          <a:p>
            <a:r>
              <a:rPr lang="en-CA" dirty="0"/>
              <a:t>Student ID# 101141958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9881C-8EAE-4241-940E-F5275C8EFE3D}"/>
              </a:ext>
            </a:extLst>
          </p:cNvPr>
          <p:cNvSpPr txBox="1"/>
          <p:nvPr/>
        </p:nvSpPr>
        <p:spPr>
          <a:xfrm>
            <a:off x="327171" y="427838"/>
            <a:ext cx="47397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Assignment 1:</a:t>
            </a:r>
          </a:p>
          <a:p>
            <a:r>
              <a:rPr lang="en-CA" sz="2400" dirty="0"/>
              <a:t>Motion in One and Two Directions</a:t>
            </a:r>
          </a:p>
        </p:txBody>
      </p:sp>
    </p:spTree>
    <p:extLst>
      <p:ext uri="{BB962C8B-B14F-4D97-AF65-F5344CB8AC3E}">
        <p14:creationId xmlns:p14="http://schemas.microsoft.com/office/powerpoint/2010/main" val="5013361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GradientVTI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Edwards</dc:creator>
  <cp:lastModifiedBy>Cody Edwards</cp:lastModifiedBy>
  <cp:revision>3</cp:revision>
  <dcterms:created xsi:type="dcterms:W3CDTF">2020-10-08T12:51:10Z</dcterms:created>
  <dcterms:modified xsi:type="dcterms:W3CDTF">2020-10-10T03:01:06Z</dcterms:modified>
</cp:coreProperties>
</file>