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71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61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07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96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2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29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28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11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97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75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10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10/8/2020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8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09889-E725-4191-9162-4F067215B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159" y="5170453"/>
            <a:ext cx="4076458" cy="990197"/>
          </a:xfrm>
        </p:spPr>
        <p:txBody>
          <a:bodyPr>
            <a:normAutofit/>
          </a:bodyPr>
          <a:lstStyle/>
          <a:p>
            <a:pPr algn="r"/>
            <a:r>
              <a:rPr lang="en-CA" dirty="0">
                <a:solidFill>
                  <a:schemeClr val="bg1"/>
                </a:solidFill>
              </a:rPr>
              <a:t>Course Code: GAME2005</a:t>
            </a:r>
          </a:p>
          <a:p>
            <a:pPr algn="r"/>
            <a:r>
              <a:rPr lang="en-CA" dirty="0">
                <a:solidFill>
                  <a:schemeClr val="bg1"/>
                </a:solidFill>
              </a:rPr>
              <a:t>Course Name: Game Physics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F2BEF-42E6-4433-B416-5BC61D2968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l="34693"/>
          <a:stretch/>
        </p:blipFill>
        <p:spPr>
          <a:xfrm>
            <a:off x="5457027" y="10"/>
            <a:ext cx="6734973" cy="6857990"/>
          </a:xfrm>
          <a:prstGeom prst="rect">
            <a:avLst/>
          </a:prstGeom>
        </p:spPr>
      </p:pic>
      <p:sp>
        <p:nvSpPr>
          <p:cNvPr id="11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A29270A5-97D2-4506-9DD0-AE6929417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25" y="3608834"/>
            <a:ext cx="1956497" cy="26086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119981-AA7D-4230-ABB3-C304B379D2C8}"/>
              </a:ext>
            </a:extLst>
          </p:cNvPr>
          <p:cNvSpPr txBox="1"/>
          <p:nvPr/>
        </p:nvSpPr>
        <p:spPr>
          <a:xfrm>
            <a:off x="7561274" y="4180372"/>
            <a:ext cx="44829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Name: Cody Edwards</a:t>
            </a:r>
          </a:p>
          <a:p>
            <a:r>
              <a:rPr lang="en-CA" dirty="0"/>
              <a:t>Student ID# 101216940</a:t>
            </a:r>
          </a:p>
          <a:p>
            <a:r>
              <a:rPr lang="en-CA" dirty="0"/>
              <a:t>Role: Physics calculations for calculating angle to hit stormtroopers, start scene and assets, and video editing</a:t>
            </a:r>
          </a:p>
          <a:p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E50F03-0172-492D-85E9-27C2B53265F6}"/>
              </a:ext>
            </a:extLst>
          </p:cNvPr>
          <p:cNvSpPr txBox="1"/>
          <p:nvPr/>
        </p:nvSpPr>
        <p:spPr>
          <a:xfrm>
            <a:off x="5457025" y="-1"/>
            <a:ext cx="4314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Name: </a:t>
            </a:r>
          </a:p>
          <a:p>
            <a:r>
              <a:rPr lang="en-CA" dirty="0"/>
              <a:t>Student ID#</a:t>
            </a:r>
          </a:p>
          <a:p>
            <a:r>
              <a:rPr lang="en-CA" dirty="0"/>
              <a:t>Role: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79881C-8EAE-4241-940E-F5275C8EFE3D}"/>
              </a:ext>
            </a:extLst>
          </p:cNvPr>
          <p:cNvSpPr txBox="1"/>
          <p:nvPr/>
        </p:nvSpPr>
        <p:spPr>
          <a:xfrm>
            <a:off x="327171" y="427838"/>
            <a:ext cx="4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Assignment Details: </a:t>
            </a:r>
          </a:p>
        </p:txBody>
      </p:sp>
    </p:spTree>
    <p:extLst>
      <p:ext uri="{BB962C8B-B14F-4D97-AF65-F5344CB8AC3E}">
        <p14:creationId xmlns:p14="http://schemas.microsoft.com/office/powerpoint/2010/main" val="50133618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Nova</vt:lpstr>
      <vt:lpstr>GradientVTI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Cody Edwards</dc:creator>
  <cp:lastModifiedBy>Cody Edwards</cp:lastModifiedBy>
  <cp:revision>1</cp:revision>
  <dcterms:created xsi:type="dcterms:W3CDTF">2020-10-08T12:51:10Z</dcterms:created>
  <dcterms:modified xsi:type="dcterms:W3CDTF">2020-10-08T14:14:17Z</dcterms:modified>
</cp:coreProperties>
</file>