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1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0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 1: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Motion in One and Two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GAME2005</a:t>
            </a:r>
          </a:p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Name: Game Physics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5885AE78-D5CC-44FB-BA54-A5F7E06C3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" r="-1" b="12024"/>
          <a:stretch/>
        </p:blipFill>
        <p:spPr>
          <a:xfrm>
            <a:off x="5986926" y="1598246"/>
            <a:ext cx="2574429" cy="2234452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29270A5-97D2-4506-9DD0-AE692941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9" r="-5" b="17185"/>
          <a:stretch/>
        </p:blipFill>
        <p:spPr>
          <a:xfrm>
            <a:off x="8937172" y="1589368"/>
            <a:ext cx="2416612" cy="2243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27" r="-1" b="13526"/>
          <a:stretch/>
        </p:blipFill>
        <p:spPr>
          <a:xfrm>
            <a:off x="5986926" y="4126172"/>
            <a:ext cx="5366858" cy="94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19981-AA7D-4230-ABB3-C304B379D2C8}"/>
              </a:ext>
            </a:extLst>
          </p:cNvPr>
          <p:cNvSpPr txBox="1"/>
          <p:nvPr/>
        </p:nvSpPr>
        <p:spPr>
          <a:xfrm>
            <a:off x="9026180" y="4174794"/>
            <a:ext cx="4482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Cody Edwards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101216940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6025026" y="4174794"/>
            <a:ext cx="4314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Shila Rani Das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101141958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Shila Rani Das</dc:creator>
  <cp:lastModifiedBy>Shila Rani Das</cp:lastModifiedBy>
  <cp:revision>1</cp:revision>
  <dcterms:created xsi:type="dcterms:W3CDTF">2020-10-10T03:59:48Z</dcterms:created>
  <dcterms:modified xsi:type="dcterms:W3CDTF">2020-10-10T04:00:07Z</dcterms:modified>
</cp:coreProperties>
</file>