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9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8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3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5BD4A3-3CE4-4FEF-B474-871C3F3F9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F86E88-41EE-4E44-A167-59020AC3F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app.com/developers/docs/intro" TargetMode="External"/><Relationship Id="rId2" Type="http://schemas.openxmlformats.org/officeDocument/2006/relationships/hyperlink" Target="https://github.com/Javacord/Javac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KanraI/Gaiza" TargetMode="External"/><Relationship Id="rId5" Type="http://schemas.openxmlformats.org/officeDocument/2006/relationships/hyperlink" Target="https://discordjs.guide/popular-topics/embeds.html" TargetMode="External"/><Relationship Id="rId4" Type="http://schemas.openxmlformats.org/officeDocument/2006/relationships/hyperlink" Target="https://discord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D932-84AF-49F9-B944-008D8586A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Gaiza – Discord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36524-80AC-419D-A211-95AAEB42F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Cain Kaltenbaugh</a:t>
            </a:r>
          </a:p>
        </p:txBody>
      </p:sp>
    </p:spTree>
    <p:extLst>
      <p:ext uri="{BB962C8B-B14F-4D97-AF65-F5344CB8AC3E}">
        <p14:creationId xmlns:p14="http://schemas.microsoft.com/office/powerpoint/2010/main" val="174713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DCB-3C32-4993-9C26-779BA75E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113A-42E2-BBBF-DFA3E1D3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 utilizing </a:t>
            </a:r>
            <a:r>
              <a:rPr lang="en-US" dirty="0" err="1"/>
              <a:t>JavaCord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commands and listeners for users and admins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server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528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2846-A9BD-4283-9FB0-A23FCC7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25D3-E675-45A2-9EB0-EEC8F592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of the API allows for easy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for management of a Discord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Introduces fun commands for users</a:t>
            </a:r>
          </a:p>
        </p:txBody>
      </p:sp>
    </p:spTree>
    <p:extLst>
      <p:ext uri="{BB962C8B-B14F-4D97-AF65-F5344CB8AC3E}">
        <p14:creationId xmlns:p14="http://schemas.microsoft.com/office/powerpoint/2010/main" val="199913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155C-6500-46F7-94DE-0D23EA73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612C-1034-4930-A47D-7A1A4004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data storage in progress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 to Gradle to use voice capabilities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management and game commands</a:t>
            </a:r>
          </a:p>
        </p:txBody>
      </p:sp>
    </p:spTree>
    <p:extLst>
      <p:ext uri="{BB962C8B-B14F-4D97-AF65-F5344CB8AC3E}">
        <p14:creationId xmlns:p14="http://schemas.microsoft.com/office/powerpoint/2010/main" val="293561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DDC7-22D1-4B50-995A-B0A36E3A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0155-2DE3-4AF9-913F-E0EFB47E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https://github.com/Javacord/Javacord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https://discordapp.com/developers/docs/intro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https://discordapp.com/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https://discordjs.guide/popular-topics/embeds.html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https://github.com/IKanraI/Gaiza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0C7D-D241-49FE-82A1-A401328A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83FE-BFE5-4D88-965E-D4A3D0FE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project created in Node.js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user of the platform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Interested in learning new ways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42031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AD1A-F643-4013-B16F-8E52CD44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D708-332E-46CC-9DD4-DCE367DD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Vocabulary</a:t>
            </a:r>
          </a:p>
          <a:p>
            <a:r>
              <a:rPr lang="en-US" dirty="0"/>
              <a:t>Bot Basics</a:t>
            </a:r>
          </a:p>
          <a:p>
            <a:r>
              <a:rPr lang="en-US" dirty="0"/>
              <a:t>User Commands</a:t>
            </a:r>
          </a:p>
          <a:p>
            <a:r>
              <a:rPr lang="en-US" dirty="0"/>
              <a:t>Admin Commands</a:t>
            </a:r>
          </a:p>
          <a:p>
            <a:r>
              <a:rPr lang="en-US" dirty="0"/>
              <a:t>Listeners</a:t>
            </a:r>
          </a:p>
          <a:p>
            <a:r>
              <a:rPr lang="en-US" dirty="0"/>
              <a:t>Internal Structure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400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B26-8049-4CC4-9650-DD9DF6C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6A8E-6C23-4063-B398-61C27F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21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API: Application programming interface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JavaCord</a:t>
            </a:r>
            <a:r>
              <a:rPr lang="en-US" dirty="0"/>
              <a:t>: Multithreaded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Discord Bot: Range of functionalities depending on the directive</a:t>
            </a:r>
          </a:p>
          <a:p>
            <a:endParaRPr lang="en-US" dirty="0"/>
          </a:p>
          <a:p>
            <a:r>
              <a:rPr lang="en-US" dirty="0"/>
              <a:t>Listener: Actively waits for a specified input</a:t>
            </a:r>
          </a:p>
          <a:p>
            <a:endParaRPr lang="en-US" dirty="0"/>
          </a:p>
          <a:p>
            <a:r>
              <a:rPr lang="en-US" dirty="0"/>
              <a:t>Commands: User invoked methods</a:t>
            </a:r>
          </a:p>
          <a:p>
            <a:endParaRPr lang="en-US" dirty="0"/>
          </a:p>
          <a:p>
            <a:r>
              <a:rPr lang="en-US" dirty="0"/>
              <a:t>Embed: Multipart message with multiple properties </a:t>
            </a:r>
          </a:p>
        </p:txBody>
      </p:sp>
    </p:spTree>
    <p:extLst>
      <p:ext uri="{BB962C8B-B14F-4D97-AF65-F5344CB8AC3E}">
        <p14:creationId xmlns:p14="http://schemas.microsoft.com/office/powerpoint/2010/main" val="386069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69F8-58D5-4AAA-9BC5-49C9582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F4D1-83D3-47AC-A3EC-A19ABD91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 must be invited to a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Privileges for the bot must be given for certain functionality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the initial commands</a:t>
            </a:r>
          </a:p>
        </p:txBody>
      </p:sp>
    </p:spTree>
    <p:extLst>
      <p:ext uri="{BB962C8B-B14F-4D97-AF65-F5344CB8AC3E}">
        <p14:creationId xmlns:p14="http://schemas.microsoft.com/office/powerpoint/2010/main" val="18637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4C6-792D-4B71-B3D9-67554D4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1C5D-3F65-4688-9EB9-5D13DB5A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user can use these 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include error handling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Menus to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E3126-F24F-494C-B02A-06E4E82ACA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8" y="2832980"/>
            <a:ext cx="4687749" cy="259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077-B1B8-4061-ACFA-557537C8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1DCD-883F-40C8-BFD8-F8FAFD15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permission level of admin or owner may use these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invasive 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manage the server setup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4C69A-BBD4-49A7-A5B5-188DA3F30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32" y="3013536"/>
            <a:ext cx="4377776" cy="31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BFF3-33DD-4E26-8EBD-698FC7C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CCB5-2031-4FD9-9FA7-1F5D3889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for a response before giving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user ended and anyone can call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intended to be called purposefully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AC1EF3-C917-41DF-9E25-ED4A09AF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86" y="2602749"/>
            <a:ext cx="2592372" cy="32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9BF-44DC-44EB-86AB-8465650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A7E2-37CA-4C72-89FC-E11C9B68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storage for servers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Information is on a server by server basis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outside access from other servers</a:t>
            </a:r>
          </a:p>
        </p:txBody>
      </p:sp>
    </p:spTree>
    <p:extLst>
      <p:ext uri="{BB962C8B-B14F-4D97-AF65-F5344CB8AC3E}">
        <p14:creationId xmlns:p14="http://schemas.microsoft.com/office/powerpoint/2010/main" val="112447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</TotalTime>
  <Words>289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Gaiza – Discord Bot</vt:lpstr>
      <vt:lpstr>Motivation</vt:lpstr>
      <vt:lpstr>Outline</vt:lpstr>
      <vt:lpstr>Vocabulary</vt:lpstr>
      <vt:lpstr>Bot Basics</vt:lpstr>
      <vt:lpstr>User Commands</vt:lpstr>
      <vt:lpstr>Admin Commands</vt:lpstr>
      <vt:lpstr>Listeners</vt:lpstr>
      <vt:lpstr>Internal Structure</vt:lpstr>
      <vt:lpstr>Summary</vt:lpstr>
      <vt:lpstr>Conclusion</vt:lpstr>
      <vt:lpstr>Future Work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Gaiza – Discord Bot</dc:title>
  <dc:creator>Cain Kaltenbaugh</dc:creator>
  <cp:lastModifiedBy>Cain Kaltenbaugh</cp:lastModifiedBy>
  <cp:revision>20</cp:revision>
  <dcterms:created xsi:type="dcterms:W3CDTF">2020-04-23T17:38:53Z</dcterms:created>
  <dcterms:modified xsi:type="dcterms:W3CDTF">2020-04-23T21:28:47Z</dcterms:modified>
</cp:coreProperties>
</file>