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6" r:id="rId6"/>
    <p:sldId id="264" r:id="rId7"/>
    <p:sldId id="269" r:id="rId8"/>
    <p:sldId id="268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5BD4A3-3CE4-4FEF-B474-871C3F3F99B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FF86E88-41EE-4E44-A167-59020AC3F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3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D4A3-3CE4-4FEF-B474-871C3F3F99B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6E88-41EE-4E44-A167-59020AC3F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0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D4A3-3CE4-4FEF-B474-871C3F3F99B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6E88-41EE-4E44-A167-59020AC3F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07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D4A3-3CE4-4FEF-B474-871C3F3F99B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6E88-41EE-4E44-A167-59020AC3F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86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D4A3-3CE4-4FEF-B474-871C3F3F99B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6E88-41EE-4E44-A167-59020AC3F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9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D4A3-3CE4-4FEF-B474-871C3F3F99B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6E88-41EE-4E44-A167-59020AC3F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43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D4A3-3CE4-4FEF-B474-871C3F3F99B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6E88-41EE-4E44-A167-59020AC3F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47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D5BD4A3-3CE4-4FEF-B474-871C3F3F99B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6E88-41EE-4E44-A167-59020AC3F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18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D5BD4A3-3CE4-4FEF-B474-871C3F3F99B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6E88-41EE-4E44-A167-59020AC3F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6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D4A3-3CE4-4FEF-B474-871C3F3F99B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6E88-41EE-4E44-A167-59020AC3F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1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D4A3-3CE4-4FEF-B474-871C3F3F99B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6E88-41EE-4E44-A167-59020AC3F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7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D4A3-3CE4-4FEF-B474-871C3F3F99B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6E88-41EE-4E44-A167-59020AC3F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7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D4A3-3CE4-4FEF-B474-871C3F3F99B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6E88-41EE-4E44-A167-59020AC3F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3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D4A3-3CE4-4FEF-B474-871C3F3F99B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6E88-41EE-4E44-A167-59020AC3F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7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D4A3-3CE4-4FEF-B474-871C3F3F99B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6E88-41EE-4E44-A167-59020AC3F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3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D4A3-3CE4-4FEF-B474-871C3F3F99B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6E88-41EE-4E44-A167-59020AC3F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3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D4A3-3CE4-4FEF-B474-871C3F3F99B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6E88-41EE-4E44-A167-59020AC3F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7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5BD4A3-3CE4-4FEF-B474-871C3F3F99B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FF86E88-41EE-4E44-A167-59020AC3F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4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app.com/developers/docs/intro" TargetMode="External"/><Relationship Id="rId2" Type="http://schemas.openxmlformats.org/officeDocument/2006/relationships/hyperlink" Target="https://github.com/Javacord/Javacor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KanraI/Gaiza" TargetMode="External"/><Relationship Id="rId5" Type="http://schemas.openxmlformats.org/officeDocument/2006/relationships/hyperlink" Target="https://discordjs.guide/popular-topics/embeds.html" TargetMode="External"/><Relationship Id="rId4" Type="http://schemas.openxmlformats.org/officeDocument/2006/relationships/hyperlink" Target="https://discordapp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D932-84AF-49F9-B944-008D8586A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Gaiza – Discord 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36524-80AC-419D-A211-95AAEB42F7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project by Cain Kaltenbaugh</a:t>
            </a:r>
          </a:p>
        </p:txBody>
      </p:sp>
    </p:spTree>
    <p:extLst>
      <p:ext uri="{BB962C8B-B14F-4D97-AF65-F5344CB8AC3E}">
        <p14:creationId xmlns:p14="http://schemas.microsoft.com/office/powerpoint/2010/main" val="1747130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2846-A9BD-4283-9FB0-A23FCC78D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625D3-E675-45A2-9EB0-EEC8F5922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Utilization of the API allows for easy solutions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Useful for management of a Discord server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Introduces fun commands for users</a:t>
            </a:r>
          </a:p>
        </p:txBody>
      </p:sp>
    </p:spTree>
    <p:extLst>
      <p:ext uri="{BB962C8B-B14F-4D97-AF65-F5344CB8AC3E}">
        <p14:creationId xmlns:p14="http://schemas.microsoft.com/office/powerpoint/2010/main" val="1999132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A155C-6500-46F7-94DE-0D23EA738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612C-1034-4930-A47D-7A1A4004F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data storage in progress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Move to Gradle to use voice capabilities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management and game commands</a:t>
            </a:r>
          </a:p>
        </p:txBody>
      </p:sp>
    </p:spTree>
    <p:extLst>
      <p:ext uri="{BB962C8B-B14F-4D97-AF65-F5344CB8AC3E}">
        <p14:creationId xmlns:p14="http://schemas.microsoft.com/office/powerpoint/2010/main" val="2935612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DDC7-22D1-4B50-995A-B0A36E3A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C0155-2DE3-4AF9-913F-E0EFB47E6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https://github.com/Javacord/Javacord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https://discordapp.com/developers/docs/intro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https://discordapp.com/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https://discordjs.guide/popular-topics/embeds.html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https://github.com/IKanraI/Gaiza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34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0C7D-D241-49FE-82A1-A401328A9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283FE-BFE5-4D88-965E-D4A3D0FE4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project created in Node.js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Current user of the platform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Interested in learning new ways to solve problems</a:t>
            </a:r>
          </a:p>
        </p:txBody>
      </p:sp>
    </p:spTree>
    <p:extLst>
      <p:ext uri="{BB962C8B-B14F-4D97-AF65-F5344CB8AC3E}">
        <p14:creationId xmlns:p14="http://schemas.microsoft.com/office/powerpoint/2010/main" val="1420310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AD1A-F643-4013-B16F-8E52CD44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4D708-332E-46CC-9DD4-DCE367DD4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Bot </a:t>
            </a:r>
            <a:r>
              <a:rPr lang="en-US" dirty="0"/>
              <a:t>Basics</a:t>
            </a:r>
          </a:p>
          <a:p>
            <a:r>
              <a:rPr lang="en-US" dirty="0"/>
              <a:t>User Commands</a:t>
            </a:r>
          </a:p>
          <a:p>
            <a:r>
              <a:rPr lang="en-US" dirty="0"/>
              <a:t>Admin Commands</a:t>
            </a:r>
          </a:p>
          <a:p>
            <a:r>
              <a:rPr lang="en-US" dirty="0"/>
              <a:t>Listeners</a:t>
            </a:r>
          </a:p>
          <a:p>
            <a:r>
              <a:rPr lang="en-US" dirty="0"/>
              <a:t>Internal Structure</a:t>
            </a:r>
          </a:p>
          <a:p>
            <a:r>
              <a:rPr lang="en-US" dirty="0"/>
              <a:t>Summary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404005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69F8-58D5-4AAA-9BC5-49C9582A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AF4D1-83D3-47AC-A3EC-A19ABD917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Bots must be invited to a server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Privileges for the bot must be given for certain functionality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the initial commands</a:t>
            </a:r>
          </a:p>
        </p:txBody>
      </p:sp>
    </p:spTree>
    <p:extLst>
      <p:ext uri="{BB962C8B-B14F-4D97-AF65-F5344CB8AC3E}">
        <p14:creationId xmlns:p14="http://schemas.microsoft.com/office/powerpoint/2010/main" val="1863719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94C6-792D-4B71-B3D9-67554D40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1C5D-3F65-4688-9EB9-5D13DB5A5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user can use these commands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include error handling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Menus to help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1E3126-F24F-494C-B02A-06E4E82ACA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308" y="2832980"/>
            <a:ext cx="4687749" cy="2591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519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7077-B1B8-4061-ACFA-557537C8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D1DCD-883F-40C8-BFD8-F8FAFD15B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Anyone with permission level of admin or owner may use these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invasive commands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manage the server setup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A4C69A-BBD4-49A7-A5B5-188DA3F30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732" y="3013536"/>
            <a:ext cx="4377776" cy="318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7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BFF3-33DD-4E26-8EBD-698FC7CA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3CCB5-2031-4FD9-9FA7-1F5D38893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Wait for a response before giving output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Are user ended and anyone can call 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intended to be called purposefully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9AC1EF3-C917-41DF-9E25-ED4A09AFB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886" y="2602749"/>
            <a:ext cx="2592372" cy="328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61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19BF-44DC-44EB-86AB-84656504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9A7E2-37CA-4C72-89FC-E11C9B682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storage for servers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Information is on a server by server basis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outside access from other servers</a:t>
            </a:r>
          </a:p>
        </p:txBody>
      </p:sp>
    </p:spTree>
    <p:extLst>
      <p:ext uri="{BB962C8B-B14F-4D97-AF65-F5344CB8AC3E}">
        <p14:creationId xmlns:p14="http://schemas.microsoft.com/office/powerpoint/2010/main" val="1124471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FDCB-3C32-4993-9C26-779BA75E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8707-113A-42E2-BBBF-DFA3E1D37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 utilizing </a:t>
            </a:r>
            <a:r>
              <a:rPr lang="en-US" dirty="0" err="1"/>
              <a:t>JavaCord</a:t>
            </a:r>
            <a:r>
              <a:rPr lang="en-US" dirty="0"/>
              <a:t> library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commands and listeners for users and admins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Independent server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325281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229</TotalTime>
  <Words>248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Gaiza – Discord Bot</vt:lpstr>
      <vt:lpstr>Motivation</vt:lpstr>
      <vt:lpstr>Outline</vt:lpstr>
      <vt:lpstr>Bot Basics</vt:lpstr>
      <vt:lpstr>User Commands</vt:lpstr>
      <vt:lpstr>Admin Commands</vt:lpstr>
      <vt:lpstr>Listeners</vt:lpstr>
      <vt:lpstr>Internal Structure</vt:lpstr>
      <vt:lpstr>Summary</vt:lpstr>
      <vt:lpstr>Conclusion</vt:lpstr>
      <vt:lpstr>Future Work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Gaiza – Discord Bot</dc:title>
  <dc:creator>Cain Kaltenbaugh</dc:creator>
  <cp:lastModifiedBy>Cain Kaltenbaugh</cp:lastModifiedBy>
  <cp:revision>21</cp:revision>
  <dcterms:created xsi:type="dcterms:W3CDTF">2020-04-23T17:38:53Z</dcterms:created>
  <dcterms:modified xsi:type="dcterms:W3CDTF">2020-04-27T16:44:54Z</dcterms:modified>
</cp:coreProperties>
</file>