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58" r:id="rId5"/>
    <p:sldId id="262" r:id="rId6"/>
    <p:sldId id="264" r:id="rId7"/>
    <p:sldId id="263" r:id="rId8"/>
    <p:sldId id="265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BF618-BB9E-4C1D-930C-6F00F159FAF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9705-FCE3-47A6-864B-82E739C3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4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6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1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2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F346-A173-47F3-A54C-0D160C4D7E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74C3-ACF7-4A3F-B816-09A9EB6A9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416" y="2351902"/>
            <a:ext cx="6722076" cy="145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Semi Project</a:t>
            </a:r>
            <a:endParaRPr lang="ko-KR" altLang="en-US" sz="50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777" y="3408120"/>
            <a:ext cx="6722076" cy="145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50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조</a:t>
            </a:r>
            <a:endParaRPr lang="ko-KR" altLang="en-US" sz="50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40263" y="5922436"/>
            <a:ext cx="6722076" cy="145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김홍기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b="1" dirty="0" err="1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김효신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이진수</a:t>
            </a:r>
            <a:r>
              <a:rPr lang="en-US" altLang="ko-KR" sz="24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b="1" dirty="0" err="1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함윤선</a:t>
            </a:r>
            <a:endParaRPr lang="ko-KR" altLang="en-US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5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79226" y="1102155"/>
            <a:ext cx="3287726" cy="688826"/>
            <a:chOff x="2326223" y="1611589"/>
            <a:chExt cx="3287726" cy="68882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15049" y="1611589"/>
              <a:ext cx="2598900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국외 재개봉 예상 영화</a:t>
              </a:r>
              <a:endParaRPr lang="ko-KR" altLang="en-US" dirty="0">
                <a:latin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4423" y="0"/>
            <a:ext cx="3867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Word cloud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1" name="직사각형 20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7505001" y="1102155"/>
            <a:ext cx="3287726" cy="688826"/>
            <a:chOff x="2326223" y="1611589"/>
            <a:chExt cx="3287726" cy="68882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015049" y="1611589"/>
              <a:ext cx="2598900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국외 실제 재개봉 영화</a:t>
              </a:r>
              <a:endParaRPr lang="ko-KR" altLang="en-US" dirty="0">
                <a:latin typeface="+mj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3" y="1790981"/>
            <a:ext cx="4815681" cy="48023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51" y="1790981"/>
            <a:ext cx="4895906" cy="48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91" y="4219575"/>
            <a:ext cx="4886325" cy="263842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9" name="직사각형 28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2533650" y="2567941"/>
            <a:ext cx="70485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  <a:endParaRPr lang="en-US" altLang="ko-KR" sz="8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207466" y="2529489"/>
            <a:ext cx="6653020" cy="688826"/>
            <a:chOff x="2326223" y="1611589"/>
            <a:chExt cx="6653020" cy="68882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+mj-ea"/>
                </a:rPr>
                <a:t>영화의 재개봉 조건 찾기</a:t>
              </a:r>
              <a:endParaRPr lang="ko-KR" altLang="en-US" dirty="0">
                <a:latin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0"/>
            <a:ext cx="3614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Main Topic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07466" y="4198707"/>
            <a:ext cx="6653020" cy="688826"/>
            <a:chOff x="2326223" y="1611589"/>
            <a:chExt cx="6653020" cy="68882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+mj-ea"/>
                </a:rPr>
                <a:t>재개봉 영화 예측</a:t>
              </a:r>
              <a:endParaRPr lang="ko-KR" altLang="en-US" dirty="0">
                <a:latin typeface="+mj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1" name="직사각형 20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1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6619" y="207631"/>
            <a:ext cx="6653020" cy="688826"/>
            <a:chOff x="2326223" y="1611589"/>
            <a:chExt cx="6653020" cy="68882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+mj-ea"/>
                </a:rPr>
                <a:t>영화가 재개봉 하는 조건</a:t>
              </a:r>
              <a:endParaRPr lang="ko-KR" altLang="en-US" dirty="0">
                <a:latin typeface="+mj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1" name="직사각형 20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1396036" y="2070847"/>
            <a:ext cx="2411506" cy="3612776"/>
            <a:chOff x="2528047" y="2070847"/>
            <a:chExt cx="2411506" cy="361277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528047" y="2070847"/>
              <a:ext cx="2411506" cy="36127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788023" y="2259106"/>
              <a:ext cx="1909483" cy="129091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흥행 성적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79058" y="4078941"/>
              <a:ext cx="1909483" cy="12909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영화관 관객수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39553" y="2070847"/>
            <a:ext cx="2411506" cy="3612776"/>
            <a:chOff x="4939553" y="2070847"/>
            <a:chExt cx="2411506" cy="361277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939553" y="2070847"/>
              <a:ext cx="2411506" cy="36127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181599" y="2259106"/>
              <a:ext cx="1909483" cy="129091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작품성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199530" y="4078941"/>
              <a:ext cx="1909483" cy="12909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관객 평점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영화제수상이력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483070" y="2070847"/>
            <a:ext cx="2411506" cy="36127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52012" y="2259106"/>
            <a:ext cx="1909483" cy="12909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매니아 층</a:t>
            </a:r>
            <a:endParaRPr lang="en-US" altLang="ko-KR" dirty="0"/>
          </a:p>
          <a:p>
            <a:pPr algn="ctr"/>
            <a:r>
              <a:rPr lang="ko-KR" altLang="en-US" dirty="0" smtClean="0"/>
              <a:t>형성도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43047" y="4078941"/>
            <a:ext cx="1909483" cy="1290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인터넷 </a:t>
            </a:r>
            <a:r>
              <a:rPr lang="ko-KR" altLang="en-US" dirty="0" err="1" smtClean="0">
                <a:solidFill>
                  <a:schemeClr val="tx1"/>
                </a:solidFill>
              </a:rPr>
              <a:t>검색량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VOD </a:t>
            </a:r>
            <a:r>
              <a:rPr lang="ko-KR" altLang="en-US" dirty="0" smtClean="0">
                <a:solidFill>
                  <a:schemeClr val="tx1"/>
                </a:solidFill>
              </a:rPr>
              <a:t>판매량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9" name="직사각형 28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36619" y="207631"/>
            <a:ext cx="6653020" cy="688826"/>
            <a:chOff x="2326223" y="1611589"/>
            <a:chExt cx="6653020" cy="6888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+mj-ea"/>
                </a:rPr>
                <a:t>영화가 재개봉 하는 조건</a:t>
              </a:r>
              <a:endParaRPr lang="ko-KR" altLang="en-US" dirty="0">
                <a:latin typeface="+mj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6518" y="1936376"/>
            <a:ext cx="2411506" cy="3612776"/>
            <a:chOff x="2528047" y="2070847"/>
            <a:chExt cx="2411506" cy="361277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528047" y="2070847"/>
              <a:ext cx="2411506" cy="36127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788023" y="2259106"/>
              <a:ext cx="1909483" cy="129091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흥행 성적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779058" y="4078941"/>
              <a:ext cx="1909483" cy="12909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영화관 관객수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97" y="896457"/>
            <a:ext cx="7834938" cy="388655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700796" y="5008920"/>
            <a:ext cx="7667657" cy="150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자료 다운로드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예전 영화의 경우 전국 관객수 집계가 되지 않아 서울 관객수를 기준으로 자료 정리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1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9" name="직사각형 28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36619" y="207631"/>
            <a:ext cx="6653020" cy="688826"/>
            <a:chOff x="2326223" y="1611589"/>
            <a:chExt cx="6653020" cy="6888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+mj-ea"/>
                </a:rPr>
                <a:t>영화가 재개봉 하는 조건</a:t>
              </a:r>
              <a:endParaRPr lang="ko-KR" altLang="en-US" dirty="0">
                <a:latin typeface="+mj-ea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700796" y="5008920"/>
            <a:ext cx="7667657" cy="150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네이버 평점 순위 </a:t>
            </a:r>
            <a:r>
              <a:rPr lang="en-US" altLang="ko-KR" dirty="0" smtClean="0"/>
              <a:t>500 </a:t>
            </a:r>
            <a:r>
              <a:rPr lang="ko-KR" altLang="en-US" dirty="0" smtClean="0"/>
              <a:t>위까지 추출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해외 영화제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벤쿠버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토론토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베를린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아카데미 시상식</a:t>
            </a:r>
            <a:endParaRPr lang="en-US" altLang="ko-KR" dirty="0" smtClean="0"/>
          </a:p>
          <a:p>
            <a:endParaRPr lang="en-US" altLang="ko-KR" dirty="0">
              <a:latin typeface="+mj-ea"/>
            </a:endParaRPr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국내 영화제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백상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대종상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청룡</a:t>
            </a:r>
            <a:endParaRPr lang="ko-KR" altLang="en-US" dirty="0">
              <a:latin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85482" y="1936376"/>
            <a:ext cx="2411506" cy="3612776"/>
            <a:chOff x="4939553" y="2070847"/>
            <a:chExt cx="2411506" cy="361277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4939553" y="2070847"/>
              <a:ext cx="2411506" cy="36127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181599" y="2259106"/>
              <a:ext cx="1909483" cy="129091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작품성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199530" y="4078941"/>
              <a:ext cx="1909483" cy="12909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관객 평점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영화제수상이력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96" y="927709"/>
            <a:ext cx="7826638" cy="38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9" name="직사각형 28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36619" y="207631"/>
            <a:ext cx="6653020" cy="688826"/>
            <a:chOff x="2326223" y="1611589"/>
            <a:chExt cx="6653020" cy="6888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+mj-ea"/>
                </a:rPr>
                <a:t>영화가 재개봉 하는 조건</a:t>
              </a:r>
              <a:endParaRPr lang="ko-KR" altLang="en-US" dirty="0">
                <a:latin typeface="+mj-ea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700796" y="5000128"/>
            <a:ext cx="7667657" cy="150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네이버 광고 키워드 도구 이용하여 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/>
              <a:t>영화진흥위원회 </a:t>
            </a:r>
            <a:r>
              <a:rPr lang="en-US" altLang="ko-KR" dirty="0"/>
              <a:t>- VOD </a:t>
            </a:r>
            <a:r>
              <a:rPr lang="ko-KR" altLang="en-US" dirty="0" err="1" smtClean="0"/>
              <a:t>구매순위</a:t>
            </a:r>
            <a:endParaRPr lang="en-US" altLang="ko-KR" dirty="0">
              <a:latin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78759" y="2006714"/>
            <a:ext cx="2411506" cy="3612776"/>
            <a:chOff x="7351059" y="2070847"/>
            <a:chExt cx="2411506" cy="361277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351059" y="2070847"/>
              <a:ext cx="2411506" cy="361277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20001" y="2259106"/>
              <a:ext cx="1909483" cy="129091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매니아 층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형성도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11036" y="4078941"/>
              <a:ext cx="1909483" cy="12909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인터넷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검색량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VOD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판매량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96" y="896457"/>
            <a:ext cx="7806222" cy="37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9" name="직사각형 28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136619" y="1093430"/>
            <a:ext cx="3570444" cy="531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추출한 자료들을 모두 모아서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이미 재개봉 한 영화는 </a:t>
            </a:r>
            <a:r>
              <a:rPr lang="ko-KR" altLang="en-US" dirty="0" smtClean="0"/>
              <a:t>제외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최신작들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흥행성적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작품성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매니아 층 형성도 별로 국내 국외 </a:t>
            </a:r>
            <a:r>
              <a:rPr lang="en-US" altLang="ko-KR" dirty="0" smtClean="0"/>
              <a:t>top10 </a:t>
            </a:r>
            <a:r>
              <a:rPr lang="ko-KR" altLang="en-US" dirty="0" smtClean="0"/>
              <a:t>추출 </a:t>
            </a:r>
            <a:endParaRPr lang="ko-KR" altLang="en-US" dirty="0">
              <a:latin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6619" y="207631"/>
            <a:ext cx="6653020" cy="688826"/>
            <a:chOff x="2326223" y="1611589"/>
            <a:chExt cx="6653020" cy="68882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+mj-ea"/>
                </a:rPr>
                <a:t>영화가 재개봉 하는 조건</a:t>
              </a:r>
              <a:endParaRPr lang="ko-KR" altLang="en-US" dirty="0">
                <a:latin typeface="+mj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75" y="1534020"/>
            <a:ext cx="8204952" cy="4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9" name="직사각형 28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2107611" y="1452319"/>
            <a:ext cx="996073" cy="64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&gt;</a:t>
            </a:r>
            <a:endParaRPr lang="ko-KR" altLang="en-US" dirty="0">
              <a:latin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7828" y="207631"/>
            <a:ext cx="6653020" cy="688826"/>
            <a:chOff x="2326223" y="1611589"/>
            <a:chExt cx="6653020" cy="68882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15049" y="1611589"/>
              <a:ext cx="5964194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+mj-ea"/>
                </a:rPr>
                <a:t>재개봉 영화 예측</a:t>
              </a:r>
              <a:endParaRPr lang="ko-KR" altLang="en-US" dirty="0">
                <a:latin typeface="+mj-ea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430356" y="1452320"/>
            <a:ext cx="996073" cy="64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국외</a:t>
            </a:r>
            <a:r>
              <a:rPr lang="en-US" altLang="ko-KR" dirty="0" smtClean="0"/>
              <a:t>&gt;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1" y="2332265"/>
            <a:ext cx="4298052" cy="944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1" y="3779698"/>
            <a:ext cx="4298052" cy="933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1" y="5215506"/>
            <a:ext cx="4298052" cy="944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6" y="2321540"/>
            <a:ext cx="4745410" cy="951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7" y="5215506"/>
            <a:ext cx="4745410" cy="9602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6" y="3779698"/>
            <a:ext cx="4745410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79226" y="1102155"/>
            <a:ext cx="3287726" cy="688826"/>
            <a:chOff x="2326223" y="1611589"/>
            <a:chExt cx="3287726" cy="68882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15049" y="1611589"/>
              <a:ext cx="2598900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국내 재개봉 예상 영화</a:t>
              </a:r>
              <a:endParaRPr lang="ko-KR" altLang="en-US" dirty="0">
                <a:latin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4423" y="0"/>
            <a:ext cx="3867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Word cloud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253057" y="-151002"/>
            <a:ext cx="2938943" cy="965759"/>
            <a:chOff x="9185945" y="0"/>
            <a:chExt cx="2938943" cy="965759"/>
          </a:xfrm>
        </p:grpSpPr>
        <p:sp>
          <p:nvSpPr>
            <p:cNvPr id="21" name="직사각형 20"/>
            <p:cNvSpPr/>
            <p:nvPr/>
          </p:nvSpPr>
          <p:spPr>
            <a:xfrm>
              <a:off x="9185945" y="0"/>
              <a:ext cx="2938943" cy="965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rPr>
                <a:t>Small Idea can change the world.</a:t>
              </a:r>
              <a:endParaRPr lang="ko-KR" altLang="en-US" sz="20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9359317" y="637563"/>
              <a:ext cx="259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" y="1969806"/>
            <a:ext cx="4487010" cy="454908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7505001" y="1102155"/>
            <a:ext cx="3287726" cy="688826"/>
            <a:chOff x="2326223" y="1611589"/>
            <a:chExt cx="3287726" cy="68882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223" y="1611589"/>
              <a:ext cx="688826" cy="688826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015049" y="1611589"/>
              <a:ext cx="2598900" cy="6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국내 실제 재개봉 영화</a:t>
              </a:r>
              <a:endParaRPr lang="ko-KR" altLang="en-US" dirty="0">
                <a:latin typeface="+mj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29" y="1969806"/>
            <a:ext cx="4562271" cy="45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284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HY그래픽M</vt:lpstr>
      <vt:lpstr>맑은 고딕</vt:lpstr>
      <vt:lpstr>Arial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2018-11-18T09:08:51Z</dcterms:created>
  <dcterms:modified xsi:type="dcterms:W3CDTF">2018-11-19T04:27:23Z</dcterms:modified>
</cp:coreProperties>
</file>